
<file path=[Content_Types].xml><?xml version="1.0" encoding="utf-8"?>
<Types xmlns="http://schemas.openxmlformats.org/package/2006/content-types">
  <Default Extension="fntdata" ContentType="application/x-fontdata"/>
  <Default Extension="jp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4"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Abel" panose="02000506030000020004" pitchFamily="2" charset="0"/>
      <p:regular r:id="rId18"/>
    </p:embeddedFont>
    <p:embeddedFont>
      <p:font typeface="Montserrat" pitchFamily="2" charset="77"/>
      <p:regular r:id="rId19"/>
      <p:bold r:id="rId20"/>
      <p:italic r:id="rId21"/>
      <p:boldItalic r:id="rId22"/>
    </p:embeddedFont>
    <p:embeddedFont>
      <p:font typeface="Roboto" panose="02000000000000000000" pitchFamily="2" charset="0"/>
      <p:regular r:id="rId23"/>
      <p:bold r:id="rId24"/>
      <p:italic r:id="rId25"/>
      <p:boldItalic r:id="rId26"/>
    </p:embeddedFont>
    <p:embeddedFont>
      <p:font typeface="Roboto Condensed Light" panose="020F0302020204030204" pitchFamily="34" charset="0"/>
      <p:regular r:id="rId27"/>
      <p:italic r:id="rId28"/>
    </p:embeddedFont>
    <p:embeddedFont>
      <p:font typeface="Rubik Medium" pitchFamily="2" charset="-79"/>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9"/>
    <p:restoredTop sz="78759" autoAdjust="0"/>
  </p:normalViewPr>
  <p:slideViewPr>
    <p:cSldViewPr snapToGrid="0">
      <p:cViewPr varScale="1">
        <p:scale>
          <a:sx n="153" d="100"/>
          <a:sy n="153" d="100"/>
        </p:scale>
        <p:origin x="1160" y="-1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p4>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20304506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pexels.com/photo/person-holding-white-iphone-5-c-5077042/"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hello.pricelabs.co/airbnb-pricing-tool/?utm_source=google&amp;utm_medium=cpc&amp;utm_campaign=channel_airbnb_us&amp;utm_term=airbnb+pricing+tool&amp;utm_content=skag_pm_airbnb_pricing_tool_bof&amp;gclid=Cj0KCQjwz8emBhDrARIsANNJjS62j6lPA1GpqvA16SAe8u2jYGh5YwqAXjx6H0IOeQWKZbSfwHevKZMaAgUBEALw_wcB"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www.airbnb.com/help/article/1168"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5927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25f8eae5d41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25f8eae5d41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Feature importance based on each property type, room and house. These figures represent the feature importance scores based on the optimal model (gradient boosting). </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6109028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25f8eae5d4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25f8eae5d4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Model performance - the performance metrics indicates that the model’s predictions deviated further from the expected listing prices if the property is an entire house than the single-room. Based on the property type, this allowed for a more specific approach in predictability as it can attributed to a variety of factors such as inadequate representation in the data, outliers, or bias price settings in the market. </a:t>
            </a:r>
            <a:endParaRPr/>
          </a:p>
          <a:p>
            <a:pPr marL="457200" lvl="0" indent="-298450" algn="l" rtl="0">
              <a:spcBef>
                <a:spcPts val="0"/>
              </a:spcBef>
              <a:spcAft>
                <a:spcPts val="0"/>
              </a:spcAft>
              <a:buSzPts val="1100"/>
              <a:buChar char="●"/>
            </a:pPr>
            <a:r>
              <a:rPr lang="en"/>
              <a:t>Transparency - identifying the optimal model as the gradient boosting regression for both property types, supported the initial hypothesis that machine learning models can be utilized to help renters assess both fair rental prices and key determines of prices when searching for Airbnb listings. </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7878659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239ddac0909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239ddac0909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When comparing this study to previous research, it was found that the random forest models yielded the lowest error when analyzing Airbnb prices (Lektoroov et al., 2023 and Dhillon et al., 2021) as this study concluded the gradient boosting regression model was comparable to the previous research with differing performance metrics and further optimization.</a:t>
            </a:r>
            <a:endParaRPr dirty="0"/>
          </a:p>
          <a:p>
            <a:pPr marL="457200" lvl="0" indent="-298450" algn="l" rtl="0">
              <a:spcBef>
                <a:spcPts val="0"/>
              </a:spcBef>
              <a:spcAft>
                <a:spcPts val="0"/>
              </a:spcAft>
              <a:buSzPts val="1100"/>
              <a:buChar char="●"/>
            </a:pPr>
            <a:r>
              <a:rPr lang="en" dirty="0"/>
              <a:t>The engineering approach of feature creation and optimization, after evaluation it was found to enhance the model performances. Important features include the sentiment-based feature, number of bedrooms and bathrooms, weighted review scores, and the median income. </a:t>
            </a:r>
            <a:endParaRPr dirty="0"/>
          </a:p>
          <a:p>
            <a:pPr marL="457200" lvl="0" indent="-298450" algn="l" rtl="0">
              <a:spcBef>
                <a:spcPts val="0"/>
              </a:spcBef>
              <a:spcAft>
                <a:spcPts val="0"/>
              </a:spcAft>
              <a:buSzPts val="1100"/>
              <a:buChar char="●"/>
            </a:pPr>
            <a:r>
              <a:rPr lang="en" dirty="0"/>
              <a:t>Within this study, the team acknowledges that the data was limited and included a vast array of features initially. Importantly, this study is also limited to the San Diego region of California and unlikely to be generalized to other locations. </a:t>
            </a:r>
            <a:endParaRPr dirty="0"/>
          </a:p>
        </p:txBody>
      </p:sp>
    </p:spTree>
    <p:extLst>
      <p:ext uri="{BB962C8B-B14F-4D97-AF65-F5344CB8AC3E}">
        <p14:creationId xmlns:p14="http://schemas.microsoft.com/office/powerpoint/2010/main" val="39761161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2609c077f4e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 name="Google Shape;814;g2609c077f4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Discussing the demo</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In order:</a:t>
            </a:r>
            <a:endParaRPr dirty="0"/>
          </a:p>
          <a:p>
            <a:pPr marL="457200" lvl="0" indent="-298450" algn="l" rtl="0">
              <a:spcBef>
                <a:spcPts val="0"/>
              </a:spcBef>
              <a:spcAft>
                <a:spcPts val="0"/>
              </a:spcAft>
              <a:buSzPts val="1100"/>
              <a:buAutoNum type="arabicPeriod"/>
            </a:pPr>
            <a:r>
              <a:rPr lang="en" dirty="0"/>
              <a:t>Welcome to our </a:t>
            </a:r>
            <a:r>
              <a:rPr lang="en" dirty="0" err="1"/>
              <a:t>Fairbnb</a:t>
            </a:r>
            <a:r>
              <a:rPr lang="en" dirty="0"/>
              <a:t> application. The deployed application begins with the home page and summarizes the purpose of this website and the two modes available; which are the URL mode and the Manual mode.</a:t>
            </a:r>
            <a:endParaRPr dirty="0"/>
          </a:p>
          <a:p>
            <a:pPr marL="457200" lvl="0" indent="-298450" algn="l" rtl="0">
              <a:spcBef>
                <a:spcPts val="0"/>
              </a:spcBef>
              <a:spcAft>
                <a:spcPts val="0"/>
              </a:spcAft>
              <a:buSzPts val="1100"/>
              <a:buAutoNum type="arabicPeriod"/>
            </a:pPr>
            <a:r>
              <a:rPr lang="en" dirty="0"/>
              <a:t>We’ll first begin with the URL mode. So, the user will be able to obtain the URL from Airbnb’s listings. For example, if you were searching for a listing in the San Diego area of an entire house for the weekend and found the particular listing of interest. You can copy and paste the Airbnb URL into the application and list the nightly price. </a:t>
            </a:r>
            <a:endParaRPr dirty="0"/>
          </a:p>
          <a:p>
            <a:pPr marL="457200" lvl="0" indent="-298450" algn="l" rtl="0">
              <a:spcBef>
                <a:spcPts val="0"/>
              </a:spcBef>
              <a:spcAft>
                <a:spcPts val="0"/>
              </a:spcAft>
              <a:buSzPts val="1100"/>
              <a:buAutoNum type="arabicPeriod"/>
            </a:pPr>
            <a:r>
              <a:rPr lang="en" dirty="0"/>
              <a:t>Next, if the URL link is not available or a listing is not set up. The user can manually enter the necessary information to get the price. To note, the count of the “host listings” can be found on the host’s profile page under “[Host name] listings”. </a:t>
            </a:r>
            <a:endParaRPr dirty="0"/>
          </a:p>
          <a:p>
            <a:pPr marL="457200" lvl="0" indent="-298450" algn="l" rtl="0">
              <a:spcBef>
                <a:spcPts val="0"/>
              </a:spcBef>
              <a:spcAft>
                <a:spcPts val="0"/>
              </a:spcAft>
              <a:buSzPts val="1100"/>
              <a:buAutoNum type="arabicPeriod"/>
            </a:pPr>
            <a:r>
              <a:rPr lang="en" dirty="0"/>
              <a:t>Lastly, the About page provided a summary of the team and provide the transparency of the how the predicted prices were calculated and the important features to consider. </a:t>
            </a:r>
            <a:endParaRPr dirty="0"/>
          </a:p>
        </p:txBody>
      </p:sp>
    </p:spTree>
    <p:extLst>
      <p:ext uri="{BB962C8B-B14F-4D97-AF65-F5344CB8AC3E}">
        <p14:creationId xmlns:p14="http://schemas.microsoft.com/office/powerpoint/2010/main" val="22441075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239ddac0909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239ddac0909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Prices predicted are reasonable, given error metric value contains both the difference between the fair and listed price and the actual prediction error</a:t>
            </a:r>
            <a:endParaRPr/>
          </a:p>
          <a:p>
            <a:pPr marL="457200" lvl="0" indent="-298450" algn="l" rtl="0">
              <a:spcBef>
                <a:spcPts val="0"/>
              </a:spcBef>
              <a:spcAft>
                <a:spcPts val="0"/>
              </a:spcAft>
              <a:buSzPts val="1100"/>
              <a:buChar char="-"/>
            </a:pPr>
            <a:r>
              <a:rPr lang="en"/>
              <a:t>Explaining to customers the top contributors to price is possible with the right ML algorithm</a:t>
            </a:r>
            <a:endParaRPr/>
          </a:p>
          <a:p>
            <a:pPr marL="457200" lvl="0" indent="-298450" algn="l" rtl="0">
              <a:spcBef>
                <a:spcPts val="0"/>
              </a:spcBef>
              <a:spcAft>
                <a:spcPts val="0"/>
              </a:spcAft>
              <a:buSzPts val="1100"/>
              <a:buChar char="-"/>
            </a:pPr>
            <a:r>
              <a:rPr lang="en"/>
              <a:t>Explainable models perform just as well as Unexplainable/Blackbox models</a:t>
            </a:r>
            <a:endParaRPr/>
          </a:p>
          <a:p>
            <a:pPr marL="0" lvl="0" indent="0" algn="l" rtl="0">
              <a:spcBef>
                <a:spcPts val="0"/>
              </a:spcBef>
              <a:spcAft>
                <a:spcPts val="0"/>
              </a:spcAft>
              <a:buNone/>
            </a:pPr>
            <a:endParaRPr/>
          </a:p>
          <a:p>
            <a:pPr marL="457200" lvl="0" indent="-298450" algn="l" rtl="0">
              <a:spcBef>
                <a:spcPts val="0"/>
              </a:spcBef>
              <a:spcAft>
                <a:spcPts val="0"/>
              </a:spcAft>
              <a:buSzPts val="1100"/>
              <a:buChar char="-"/>
            </a:pPr>
            <a:r>
              <a:rPr lang="en"/>
              <a:t>Further optimize the model and application for better performance</a:t>
            </a:r>
            <a:endParaRPr/>
          </a:p>
          <a:p>
            <a:pPr marL="457200" lvl="0" indent="-298450" algn="l" rtl="0">
              <a:spcBef>
                <a:spcPts val="0"/>
              </a:spcBef>
              <a:spcAft>
                <a:spcPts val="0"/>
              </a:spcAft>
              <a:buSzPts val="1100"/>
              <a:buChar char="-"/>
            </a:pPr>
            <a:r>
              <a:rPr lang="en"/>
              <a:t>Add a webscraping component to acquire data in manual mode, rather than relying on mean values of similar listings</a:t>
            </a:r>
            <a:endParaRPr/>
          </a:p>
          <a:p>
            <a:pPr marL="457200" lvl="0" indent="-298450" algn="l" rtl="0">
              <a:spcBef>
                <a:spcPts val="0"/>
              </a:spcBef>
              <a:spcAft>
                <a:spcPts val="0"/>
              </a:spcAft>
              <a:buSzPts val="1100"/>
              <a:buChar char="-"/>
            </a:pPr>
            <a:r>
              <a:rPr lang="en"/>
              <a:t>Add new regions so that the application can be used outside of San Diego</a:t>
            </a:r>
            <a:endParaRPr/>
          </a:p>
        </p:txBody>
      </p:sp>
    </p:spTree>
    <p:extLst>
      <p:ext uri="{BB962C8B-B14F-4D97-AF65-F5344CB8AC3E}">
        <p14:creationId xmlns:p14="http://schemas.microsoft.com/office/powerpoint/2010/main" val="25243813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25f8eae5d41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25f8eae5d41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83107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39ddac090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239ddac09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6871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239ddac090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239ddac090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dirty="0"/>
              <a:t>U.S.</a:t>
            </a:r>
            <a:r>
              <a:rPr lang="en" baseline="0" dirty="0"/>
              <a:t> Census Inflation Rate</a:t>
            </a:r>
            <a:endParaRPr dirty="0"/>
          </a:p>
          <a:p>
            <a:pPr marL="0" lvl="0" indent="0" algn="l" rtl="0">
              <a:spcBef>
                <a:spcPts val="0"/>
              </a:spcBef>
              <a:spcAft>
                <a:spcPts val="0"/>
              </a:spcAft>
              <a:buNone/>
            </a:pPr>
            <a:r>
              <a:rPr lang="en" dirty="0"/>
              <a:t>Stock photo from: </a:t>
            </a:r>
            <a:r>
              <a:rPr lang="en" u="sng" dirty="0">
                <a:solidFill>
                  <a:schemeClr val="hlink"/>
                </a:solidFill>
                <a:hlinkClick r:id="rId3"/>
              </a:rPr>
              <a:t>https://www.pexels.com/photo/person-holding-white-iphone-5-c-5077042/</a:t>
            </a: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2619796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g239ddac0909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9" name="Google Shape;719;g239ddac0909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Listers have ML tools - many tools such as …</a:t>
            </a:r>
            <a:endParaRPr dirty="0"/>
          </a:p>
          <a:p>
            <a:pPr marL="457200" lvl="0" indent="-298450" algn="l" rtl="0">
              <a:spcBef>
                <a:spcPts val="0"/>
              </a:spcBef>
              <a:spcAft>
                <a:spcPts val="0"/>
              </a:spcAft>
              <a:buSzPts val="1100"/>
              <a:buChar char="-"/>
            </a:pPr>
            <a:r>
              <a:rPr lang="en" dirty="0"/>
              <a:t>Tools are designed to remain competitive and maximize profitability/revenue</a:t>
            </a:r>
          </a:p>
          <a:p>
            <a:pPr marL="457200" lvl="0" indent="-298450" algn="l" rtl="0">
              <a:spcBef>
                <a:spcPts val="0"/>
              </a:spcBef>
              <a:spcAft>
                <a:spcPts val="0"/>
              </a:spcAft>
              <a:buSzPts val="1100"/>
              <a:buChar char="-"/>
            </a:pPr>
            <a:r>
              <a:rPr lang="en" dirty="0"/>
              <a:t>Lee (2016) - some listers set the price equal to the value of their properties, others set it to compete with hotel pricing</a:t>
            </a:r>
            <a:endParaRPr dirty="0"/>
          </a:p>
          <a:p>
            <a:pPr marL="0" lvl="0" indent="0" algn="l" rtl="0">
              <a:spcBef>
                <a:spcPts val="0"/>
              </a:spcBef>
              <a:spcAft>
                <a:spcPts val="0"/>
              </a:spcAft>
              <a:buClr>
                <a:schemeClr val="dk1"/>
              </a:buClr>
              <a:buSzPts val="1100"/>
              <a:buFont typeface="Arial"/>
              <a:buNone/>
            </a:pPr>
            <a:endParaRPr dirty="0"/>
          </a:p>
          <a:p>
            <a:pPr marL="0" lvl="0" indent="0" algn="l" rtl="0">
              <a:spcBef>
                <a:spcPts val="0"/>
              </a:spcBef>
              <a:spcAft>
                <a:spcPts val="0"/>
              </a:spcAft>
              <a:buClr>
                <a:schemeClr val="dk1"/>
              </a:buClr>
              <a:buSzPts val="1100"/>
              <a:buFont typeface="Arial"/>
              <a:buNone/>
            </a:pPr>
            <a:r>
              <a:rPr lang="en" dirty="0"/>
              <a:t>Renters do not have as many ML tools, if any</a:t>
            </a:r>
            <a:endParaRPr dirty="0"/>
          </a:p>
          <a:p>
            <a:pPr marL="457200" lvl="0" indent="-298450" algn="l" rtl="0">
              <a:spcBef>
                <a:spcPts val="0"/>
              </a:spcBef>
              <a:spcAft>
                <a:spcPts val="0"/>
              </a:spcAft>
              <a:buSzPts val="1100"/>
              <a:buChar char="-"/>
            </a:pPr>
            <a:r>
              <a:rPr lang="en" dirty="0"/>
              <a:t>No means of assessing prices</a:t>
            </a:r>
            <a:endParaRPr dirty="0"/>
          </a:p>
          <a:p>
            <a:pPr marL="457200" lvl="0" indent="-298450" algn="l" rtl="0">
              <a:spcBef>
                <a:spcPts val="0"/>
              </a:spcBef>
              <a:spcAft>
                <a:spcPts val="0"/>
              </a:spcAft>
              <a:buSzPts val="1100"/>
              <a:buChar char="-"/>
            </a:pPr>
            <a:r>
              <a:rPr lang="en" dirty="0"/>
              <a:t>All tools lack transparency, not indicating which features/aspects of the property/lister justify the set price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PriceLabs photo screenshot from: </a:t>
            </a:r>
            <a:r>
              <a:rPr lang="en" u="sng" dirty="0">
                <a:solidFill>
                  <a:schemeClr val="hlink"/>
                </a:solidFill>
                <a:hlinkClick r:id="rId3"/>
              </a:rPr>
              <a:t>https://hello.pricelabs.co/airbnb-pricing-tool/?utm_source=google&amp;utm_medium=cpc&amp;utm_campaign=channel_airbnb_us&amp;utm_term=airbnb+pricing+tool&amp;utm_content=skag_pm_airbnb_pricing_tool_bof&amp;gclid=Cj0KCQjwz8emBhDrARIsANNJjS62j6lPA1GpqvA16SAe8u2jYGh5YwqAXjx6H0IOeQWKZbSfwHevKZMaAgUBEALw_wcB</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Airbnb Smart Pricing Screenshot from: </a:t>
            </a:r>
            <a:r>
              <a:rPr lang="en" u="sng" dirty="0">
                <a:solidFill>
                  <a:schemeClr val="hlink"/>
                </a:solidFill>
                <a:hlinkClick r:id="rId4"/>
              </a:rPr>
              <a:t>https://www.airbnb.com/help/article/1168</a:t>
            </a:r>
            <a:endParaRPr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484390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260b47a284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260b47a284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552792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5"/>
        <p:cNvGrpSpPr/>
        <p:nvPr/>
      </p:nvGrpSpPr>
      <p:grpSpPr>
        <a:xfrm>
          <a:off x="0" y="0"/>
          <a:ext cx="0" cy="0"/>
          <a:chOff x="0" y="0"/>
          <a:chExt cx="0" cy="0"/>
        </a:xfrm>
      </p:grpSpPr>
      <p:sp>
        <p:nvSpPr>
          <p:cNvPr id="746" name="Google Shape;746;g25fec4d2811_0_6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7" name="Google Shape;747;g25fec4d2811_0_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4 CSV files representing quarterly scrape data from Airbnb, provided by Inside Airbnb</a:t>
            </a:r>
            <a:endParaRPr/>
          </a:p>
          <a:p>
            <a:pPr marL="914400" lvl="1" indent="-298450" algn="l" rtl="0">
              <a:spcBef>
                <a:spcPts val="0"/>
              </a:spcBef>
              <a:spcAft>
                <a:spcPts val="0"/>
              </a:spcAft>
              <a:buSzPts val="1100"/>
              <a:buChar char="-"/>
            </a:pPr>
            <a:r>
              <a:rPr lang="en"/>
              <a:t>74 initial features</a:t>
            </a:r>
            <a:endParaRPr/>
          </a:p>
          <a:p>
            <a:pPr marL="457200" lvl="0" indent="-298450" algn="l" rtl="0">
              <a:spcBef>
                <a:spcPts val="0"/>
              </a:spcBef>
              <a:spcAft>
                <a:spcPts val="0"/>
              </a:spcAft>
              <a:buSzPts val="1100"/>
              <a:buChar char="-"/>
            </a:pPr>
            <a:r>
              <a:rPr lang="en"/>
              <a:t>Also, used data from the U.S. Census Bureau to acquire information on zip codes and their respective median income information</a:t>
            </a:r>
            <a:endParaRPr/>
          </a:p>
          <a:p>
            <a:pPr marL="457200" lvl="0" indent="-298450" algn="l" rtl="0">
              <a:spcBef>
                <a:spcPts val="0"/>
              </a:spcBef>
              <a:spcAft>
                <a:spcPts val="0"/>
              </a:spcAft>
              <a:buSzPts val="1100"/>
              <a:buChar char="-"/>
            </a:pPr>
            <a:r>
              <a:rPr lang="en"/>
              <a:t>There were many types of listings; however, all the listings grouped into two general categories: entire houses or single rooms</a:t>
            </a:r>
            <a:endParaRPr/>
          </a:p>
          <a:p>
            <a:pPr marL="457200" lvl="0" indent="-298450" algn="l" rtl="0">
              <a:spcBef>
                <a:spcPts val="0"/>
              </a:spcBef>
              <a:spcAft>
                <a:spcPts val="0"/>
              </a:spcAft>
              <a:buSzPts val="1100"/>
              <a:buChar char="-"/>
            </a:pPr>
            <a:r>
              <a:rPr lang="en"/>
              <a:t>The average price is heavily influenced by outliers at the higher end of the price spectrum</a:t>
            </a:r>
            <a:endParaRPr/>
          </a:p>
        </p:txBody>
      </p:sp>
    </p:spTree>
    <p:extLst>
      <p:ext uri="{BB962C8B-B14F-4D97-AF65-F5344CB8AC3E}">
        <p14:creationId xmlns:p14="http://schemas.microsoft.com/office/powerpoint/2010/main" val="11206140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239ddac0909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239ddac0909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Missing values evaluation - 3 columns, neighbourhood group cleansed,  bathrooms and calendar updated, are missing values for every single row. While, neighbourhood group cleansed and calendar updated may be dropped, as their information is not especially key to determining price, the number of bathrooms is key. Bathrooms text is a text version of the the numerical bathrooms column. Bathrooms text can be used to fill the missing values for bathrooms.</a:t>
            </a:r>
            <a:endParaRPr/>
          </a:p>
          <a:p>
            <a:pPr marL="457200" lvl="0" indent="-298450" algn="l" rtl="0">
              <a:spcBef>
                <a:spcPts val="0"/>
              </a:spcBef>
              <a:spcAft>
                <a:spcPts val="0"/>
              </a:spcAft>
              <a:buSzPts val="1100"/>
              <a:buChar char="●"/>
            </a:pPr>
            <a:r>
              <a:rPr lang="en"/>
              <a:t>Feature creations - Zip code was created with the longitude and latitude coordinates, while the median income was created with the census data for income of the San Diego area. </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968492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25f8eae5d41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25f8eae5d41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Sentiment analysis on the text-based variables was utilized to capture emotional tone of the how the hosts titles the property and the description of the property and neighborhood for each of the Airbnb listings. The weighted review score was generated by multiplying the review_scores_rating, a combination of various review score categories such as host responsiveness, cleanliness and more, by the number of reviews provided a higher correlation to prices. </a:t>
            </a:r>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5780061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239ddac090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239ddac090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Voltes-Dorta, A., &amp; Sánchez-Medina, A. (2020) - multiple models by property types allowed for better price predictions than one general model for all property types</a:t>
            </a:r>
            <a:endParaRPr/>
          </a:p>
        </p:txBody>
      </p:sp>
    </p:spTree>
    <p:extLst>
      <p:ext uri="{BB962C8B-B14F-4D97-AF65-F5344CB8AC3E}">
        <p14:creationId xmlns:p14="http://schemas.microsoft.com/office/powerpoint/2010/main" val="398858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hyperlink" Target="https://www.flaticon.com/?utm_source=slidesgo_template&amp;utm_medium=referral-link&amp;utm_campaign=s%20g_resources&amp;utm_content=flaticon"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s://www.freepik.com/?utm_source=slidesgo_template&amp;utm_medium=referral-link&amp;utm_campaign=s%20g_resources&amp;utm_content=freepik" TargetMode="Externa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2896958" y="-2537327"/>
            <a:ext cx="13462914" cy="9678220"/>
            <a:chOff x="-2896958" y="-2537327"/>
            <a:chExt cx="13462914" cy="9678220"/>
          </a:xfrm>
        </p:grpSpPr>
        <p:sp>
          <p:nvSpPr>
            <p:cNvPr id="11" name="Google Shape;11;p2"/>
            <p:cNvSpPr/>
            <p:nvPr/>
          </p:nvSpPr>
          <p:spPr>
            <a:xfrm rot="1514338">
              <a:off x="5806126" y="-191038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430265">
              <a:off x="6184762" y="-1321502"/>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430265">
              <a:off x="6604611" y="-1035768"/>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75476" y="1244155"/>
              <a:ext cx="4003500" cy="2662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5400000">
              <a:off x="3228495" y="568429"/>
              <a:ext cx="2687009" cy="4013952"/>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2"/>
          <p:cNvSpPr txBox="1">
            <a:spLocks noGrp="1"/>
          </p:cNvSpPr>
          <p:nvPr>
            <p:ph type="ctrTitle"/>
          </p:nvPr>
        </p:nvSpPr>
        <p:spPr>
          <a:xfrm>
            <a:off x="2745400" y="1637150"/>
            <a:ext cx="3653400" cy="1887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5200"/>
              <a:buFont typeface="Rubik Medium"/>
              <a:buNone/>
              <a:defRPr sz="8500" b="0">
                <a:solidFill>
                  <a:schemeClr val="accent5"/>
                </a:solidFill>
              </a:defRPr>
            </a:lvl1pPr>
            <a:lvl2pPr lvl="1"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2pPr>
            <a:lvl3pPr lvl="2"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3pPr>
            <a:lvl4pPr lvl="3"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4pPr>
            <a:lvl5pPr lvl="4"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5pPr>
            <a:lvl6pPr lvl="5"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6pPr>
            <a:lvl7pPr lvl="6"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7pPr>
            <a:lvl8pPr lvl="7"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8pPr>
            <a:lvl9pPr lvl="8" algn="ctr">
              <a:spcBef>
                <a:spcPts val="0"/>
              </a:spcBef>
              <a:spcAft>
                <a:spcPts val="0"/>
              </a:spcAft>
              <a:buClr>
                <a:schemeClr val="lt1"/>
              </a:buClr>
              <a:buSzPts val="5200"/>
              <a:buFont typeface="Rubik Medium"/>
              <a:buNone/>
              <a:defRPr sz="5200" b="0">
                <a:solidFill>
                  <a:schemeClr val="lt1"/>
                </a:solidFill>
                <a:latin typeface="Rubik Medium"/>
                <a:ea typeface="Rubik Medium"/>
                <a:cs typeface="Rubik Medium"/>
                <a:sym typeface="Rubik Medium"/>
              </a:defRPr>
            </a:lvl9pPr>
          </a:lstStyle>
          <a:p>
            <a:endParaRPr/>
          </a:p>
        </p:txBody>
      </p:sp>
      <p:sp>
        <p:nvSpPr>
          <p:cNvPr id="20" name="Google Shape;20;p2"/>
          <p:cNvSpPr txBox="1">
            <a:spLocks noGrp="1"/>
          </p:cNvSpPr>
          <p:nvPr>
            <p:ph type="subTitle" idx="1"/>
          </p:nvPr>
        </p:nvSpPr>
        <p:spPr>
          <a:xfrm>
            <a:off x="2053275" y="3906550"/>
            <a:ext cx="5037600" cy="5427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3"/>
              </a:buClr>
              <a:buSzPts val="2800"/>
              <a:buNone/>
              <a:defRPr>
                <a:solidFill>
                  <a:schemeClr val="accent3"/>
                </a:solidFill>
              </a:defRPr>
            </a:lvl1pPr>
            <a:lvl2pPr lvl="1" algn="ctr">
              <a:lnSpc>
                <a:spcPct val="100000"/>
              </a:lnSpc>
              <a:spcBef>
                <a:spcPts val="0"/>
              </a:spcBef>
              <a:spcAft>
                <a:spcPts val="0"/>
              </a:spcAft>
              <a:buClr>
                <a:schemeClr val="accent3"/>
              </a:buClr>
              <a:buSzPts val="2800"/>
              <a:buNone/>
              <a:defRPr sz="2800">
                <a:solidFill>
                  <a:schemeClr val="accent3"/>
                </a:solidFill>
              </a:defRPr>
            </a:lvl2pPr>
            <a:lvl3pPr lvl="2" algn="ctr">
              <a:lnSpc>
                <a:spcPct val="100000"/>
              </a:lnSpc>
              <a:spcBef>
                <a:spcPts val="0"/>
              </a:spcBef>
              <a:spcAft>
                <a:spcPts val="0"/>
              </a:spcAft>
              <a:buClr>
                <a:schemeClr val="accent3"/>
              </a:buClr>
              <a:buSzPts val="2800"/>
              <a:buNone/>
              <a:defRPr sz="2800">
                <a:solidFill>
                  <a:schemeClr val="accent3"/>
                </a:solidFill>
              </a:defRPr>
            </a:lvl3pPr>
            <a:lvl4pPr lvl="3" algn="ctr">
              <a:lnSpc>
                <a:spcPct val="100000"/>
              </a:lnSpc>
              <a:spcBef>
                <a:spcPts val="0"/>
              </a:spcBef>
              <a:spcAft>
                <a:spcPts val="0"/>
              </a:spcAft>
              <a:buClr>
                <a:schemeClr val="accent3"/>
              </a:buClr>
              <a:buSzPts val="2800"/>
              <a:buNone/>
              <a:defRPr sz="2800">
                <a:solidFill>
                  <a:schemeClr val="accent3"/>
                </a:solidFill>
              </a:defRPr>
            </a:lvl4pPr>
            <a:lvl5pPr lvl="4" algn="ctr">
              <a:lnSpc>
                <a:spcPct val="100000"/>
              </a:lnSpc>
              <a:spcBef>
                <a:spcPts val="0"/>
              </a:spcBef>
              <a:spcAft>
                <a:spcPts val="0"/>
              </a:spcAft>
              <a:buClr>
                <a:schemeClr val="accent3"/>
              </a:buClr>
              <a:buSzPts val="2800"/>
              <a:buNone/>
              <a:defRPr sz="2800">
                <a:solidFill>
                  <a:schemeClr val="accent3"/>
                </a:solidFill>
              </a:defRPr>
            </a:lvl5pPr>
            <a:lvl6pPr lvl="5" algn="ctr">
              <a:lnSpc>
                <a:spcPct val="100000"/>
              </a:lnSpc>
              <a:spcBef>
                <a:spcPts val="0"/>
              </a:spcBef>
              <a:spcAft>
                <a:spcPts val="0"/>
              </a:spcAft>
              <a:buClr>
                <a:schemeClr val="accent3"/>
              </a:buClr>
              <a:buSzPts val="2800"/>
              <a:buNone/>
              <a:defRPr sz="2800">
                <a:solidFill>
                  <a:schemeClr val="accent3"/>
                </a:solidFill>
              </a:defRPr>
            </a:lvl6pPr>
            <a:lvl7pPr lvl="6" algn="ctr">
              <a:lnSpc>
                <a:spcPct val="100000"/>
              </a:lnSpc>
              <a:spcBef>
                <a:spcPts val="0"/>
              </a:spcBef>
              <a:spcAft>
                <a:spcPts val="0"/>
              </a:spcAft>
              <a:buClr>
                <a:schemeClr val="accent3"/>
              </a:buClr>
              <a:buSzPts val="2800"/>
              <a:buNone/>
              <a:defRPr sz="2800">
                <a:solidFill>
                  <a:schemeClr val="accent3"/>
                </a:solidFill>
              </a:defRPr>
            </a:lvl7pPr>
            <a:lvl8pPr lvl="7" algn="ctr">
              <a:lnSpc>
                <a:spcPct val="100000"/>
              </a:lnSpc>
              <a:spcBef>
                <a:spcPts val="0"/>
              </a:spcBef>
              <a:spcAft>
                <a:spcPts val="0"/>
              </a:spcAft>
              <a:buClr>
                <a:schemeClr val="accent3"/>
              </a:buClr>
              <a:buSzPts val="2800"/>
              <a:buNone/>
              <a:defRPr sz="2800">
                <a:solidFill>
                  <a:schemeClr val="accent3"/>
                </a:solidFill>
              </a:defRPr>
            </a:lvl8pPr>
            <a:lvl9pPr lvl="8" algn="ctr">
              <a:lnSpc>
                <a:spcPct val="100000"/>
              </a:lnSpc>
              <a:spcBef>
                <a:spcPts val="0"/>
              </a:spcBef>
              <a:spcAft>
                <a:spcPts val="0"/>
              </a:spcAft>
              <a:buClr>
                <a:schemeClr val="accent3"/>
              </a:buClr>
              <a:buSzPts val="2800"/>
              <a:buNone/>
              <a:defRPr sz="2800">
                <a:solidFill>
                  <a:schemeClr val="accent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4"/>
        <p:cNvGrpSpPr/>
        <p:nvPr/>
      </p:nvGrpSpPr>
      <p:grpSpPr>
        <a:xfrm>
          <a:off x="0" y="0"/>
          <a:ext cx="0" cy="0"/>
          <a:chOff x="0" y="0"/>
          <a:chExt cx="0" cy="0"/>
        </a:xfrm>
      </p:grpSpPr>
      <p:sp>
        <p:nvSpPr>
          <p:cNvPr id="115" name="Google Shape;115;p11"/>
          <p:cNvSpPr/>
          <p:nvPr/>
        </p:nvSpPr>
        <p:spPr>
          <a:xfrm rot="315833">
            <a:off x="-470260" y="2809509"/>
            <a:ext cx="2437809" cy="262834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rot="315833">
            <a:off x="-13572" y="3038950"/>
            <a:ext cx="2377152" cy="288229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rot="315833">
            <a:off x="-286641" y="3248850"/>
            <a:ext cx="2747897" cy="288469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315633">
            <a:off x="6771567" y="-971975"/>
            <a:ext cx="2924002" cy="315254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rot="315633">
            <a:off x="6951891" y="-552494"/>
            <a:ext cx="2851248" cy="345713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315633">
            <a:off x="6896466" y="-360189"/>
            <a:ext cx="3295933" cy="346001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a:off x="1271525" y="759175"/>
            <a:ext cx="65955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2739044" y="-751734"/>
            <a:ext cx="3665822" cy="6646939"/>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txBox="1">
            <a:spLocks noGrp="1"/>
          </p:cNvSpPr>
          <p:nvPr>
            <p:ph type="title" hasCustomPrompt="1"/>
          </p:nvPr>
        </p:nvSpPr>
        <p:spPr>
          <a:xfrm>
            <a:off x="1021525" y="1691625"/>
            <a:ext cx="7101000" cy="14541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0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4" name="Google Shape;124;p11"/>
          <p:cNvSpPr txBox="1">
            <a:spLocks noGrp="1"/>
          </p:cNvSpPr>
          <p:nvPr>
            <p:ph type="body" idx="1"/>
          </p:nvPr>
        </p:nvSpPr>
        <p:spPr>
          <a:xfrm>
            <a:off x="1021500" y="2999825"/>
            <a:ext cx="7101000" cy="4920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2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26"/>
        <p:cNvGrpSpPr/>
        <p:nvPr/>
      </p:nvGrpSpPr>
      <p:grpSpPr>
        <a:xfrm>
          <a:off x="0" y="0"/>
          <a:ext cx="0" cy="0"/>
          <a:chOff x="0" y="0"/>
          <a:chExt cx="0" cy="0"/>
        </a:xfrm>
      </p:grpSpPr>
      <p:grpSp>
        <p:nvGrpSpPr>
          <p:cNvPr id="127" name="Google Shape;127;p13"/>
          <p:cNvGrpSpPr/>
          <p:nvPr/>
        </p:nvGrpSpPr>
        <p:grpSpPr>
          <a:xfrm>
            <a:off x="-1870949" y="-2015865"/>
            <a:ext cx="12501888" cy="9499587"/>
            <a:chOff x="-1870949" y="-2015865"/>
            <a:chExt cx="12501888" cy="9499587"/>
          </a:xfrm>
        </p:grpSpPr>
        <p:sp>
          <p:nvSpPr>
            <p:cNvPr id="128" name="Google Shape;128;p13"/>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3"/>
            <p:cNvSpPr/>
            <p:nvPr/>
          </p:nvSpPr>
          <p:spPr>
            <a:xfrm rot="10463436">
              <a:off x="8101045" y="-1455062"/>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rot="10463436">
              <a:off x="7693739" y="-1870925"/>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rot="10463436">
              <a:off x="7691103" y="-1889993"/>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rot="-336564">
              <a:off x="-1374459" y="4490863"/>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rot="-336564">
              <a:off x="-1738147" y="4507557"/>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13"/>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137" name="Google Shape;137;p13"/>
          <p:cNvSpPr txBox="1">
            <a:spLocks noGrp="1"/>
          </p:cNvSpPr>
          <p:nvPr>
            <p:ph type="subTitle" idx="1"/>
          </p:nvPr>
        </p:nvSpPr>
        <p:spPr>
          <a:xfrm>
            <a:off x="1573800" y="1470499"/>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8" name="Google Shape;138;p13"/>
          <p:cNvSpPr txBox="1">
            <a:spLocks noGrp="1"/>
          </p:cNvSpPr>
          <p:nvPr>
            <p:ph type="subTitle" idx="2"/>
          </p:nvPr>
        </p:nvSpPr>
        <p:spPr>
          <a:xfrm>
            <a:off x="1573800" y="1638475"/>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9" name="Google Shape;139;p13"/>
          <p:cNvSpPr txBox="1">
            <a:spLocks noGrp="1"/>
          </p:cNvSpPr>
          <p:nvPr>
            <p:ph type="title" idx="3" hasCustomPrompt="1"/>
          </p:nvPr>
        </p:nvSpPr>
        <p:spPr>
          <a:xfrm>
            <a:off x="718284" y="1405861"/>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40" name="Google Shape;140;p13"/>
          <p:cNvSpPr txBox="1">
            <a:spLocks noGrp="1"/>
          </p:cNvSpPr>
          <p:nvPr>
            <p:ph type="subTitle" idx="4"/>
          </p:nvPr>
        </p:nvSpPr>
        <p:spPr>
          <a:xfrm>
            <a:off x="1573800" y="2591424"/>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1" name="Google Shape;141;p13"/>
          <p:cNvSpPr txBox="1">
            <a:spLocks noGrp="1"/>
          </p:cNvSpPr>
          <p:nvPr>
            <p:ph type="subTitle" idx="5"/>
          </p:nvPr>
        </p:nvSpPr>
        <p:spPr>
          <a:xfrm>
            <a:off x="1573800" y="2759400"/>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2" name="Google Shape;142;p13"/>
          <p:cNvSpPr txBox="1">
            <a:spLocks noGrp="1"/>
          </p:cNvSpPr>
          <p:nvPr>
            <p:ph type="title" idx="6" hasCustomPrompt="1"/>
          </p:nvPr>
        </p:nvSpPr>
        <p:spPr>
          <a:xfrm>
            <a:off x="718284" y="2526786"/>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43" name="Google Shape;143;p13"/>
          <p:cNvSpPr txBox="1">
            <a:spLocks noGrp="1"/>
          </p:cNvSpPr>
          <p:nvPr>
            <p:ph type="subTitle" idx="7"/>
          </p:nvPr>
        </p:nvSpPr>
        <p:spPr>
          <a:xfrm>
            <a:off x="1573800" y="3712349"/>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4" name="Google Shape;144;p13"/>
          <p:cNvSpPr txBox="1">
            <a:spLocks noGrp="1"/>
          </p:cNvSpPr>
          <p:nvPr>
            <p:ph type="subTitle" idx="8"/>
          </p:nvPr>
        </p:nvSpPr>
        <p:spPr>
          <a:xfrm>
            <a:off x="1573800" y="3880325"/>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5" name="Google Shape;145;p13"/>
          <p:cNvSpPr txBox="1">
            <a:spLocks noGrp="1"/>
          </p:cNvSpPr>
          <p:nvPr>
            <p:ph type="title" idx="9" hasCustomPrompt="1"/>
          </p:nvPr>
        </p:nvSpPr>
        <p:spPr>
          <a:xfrm>
            <a:off x="718284" y="3647711"/>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46" name="Google Shape;146;p13"/>
          <p:cNvSpPr txBox="1">
            <a:spLocks noGrp="1"/>
          </p:cNvSpPr>
          <p:nvPr>
            <p:ph type="subTitle" idx="13"/>
          </p:nvPr>
        </p:nvSpPr>
        <p:spPr>
          <a:xfrm>
            <a:off x="5261925" y="1470499"/>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7" name="Google Shape;147;p13"/>
          <p:cNvSpPr txBox="1">
            <a:spLocks noGrp="1"/>
          </p:cNvSpPr>
          <p:nvPr>
            <p:ph type="subTitle" idx="14"/>
          </p:nvPr>
        </p:nvSpPr>
        <p:spPr>
          <a:xfrm>
            <a:off x="5261925" y="1638475"/>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48" name="Google Shape;148;p13"/>
          <p:cNvSpPr txBox="1">
            <a:spLocks noGrp="1"/>
          </p:cNvSpPr>
          <p:nvPr>
            <p:ph type="title" idx="15" hasCustomPrompt="1"/>
          </p:nvPr>
        </p:nvSpPr>
        <p:spPr>
          <a:xfrm>
            <a:off x="4406409" y="1405861"/>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49" name="Google Shape;149;p13"/>
          <p:cNvSpPr txBox="1">
            <a:spLocks noGrp="1"/>
          </p:cNvSpPr>
          <p:nvPr>
            <p:ph type="subTitle" idx="16"/>
          </p:nvPr>
        </p:nvSpPr>
        <p:spPr>
          <a:xfrm>
            <a:off x="5261925" y="2591424"/>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0" name="Google Shape;150;p13"/>
          <p:cNvSpPr txBox="1">
            <a:spLocks noGrp="1"/>
          </p:cNvSpPr>
          <p:nvPr>
            <p:ph type="subTitle" idx="17"/>
          </p:nvPr>
        </p:nvSpPr>
        <p:spPr>
          <a:xfrm>
            <a:off x="5261925" y="2759400"/>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1" name="Google Shape;151;p13"/>
          <p:cNvSpPr txBox="1">
            <a:spLocks noGrp="1"/>
          </p:cNvSpPr>
          <p:nvPr>
            <p:ph type="title" idx="18" hasCustomPrompt="1"/>
          </p:nvPr>
        </p:nvSpPr>
        <p:spPr>
          <a:xfrm>
            <a:off x="4406409" y="2526786"/>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52" name="Google Shape;152;p13"/>
          <p:cNvSpPr txBox="1">
            <a:spLocks noGrp="1"/>
          </p:cNvSpPr>
          <p:nvPr>
            <p:ph type="subTitle" idx="19"/>
          </p:nvPr>
        </p:nvSpPr>
        <p:spPr>
          <a:xfrm>
            <a:off x="5261925" y="3712349"/>
            <a:ext cx="268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3" name="Google Shape;153;p13"/>
          <p:cNvSpPr txBox="1">
            <a:spLocks noGrp="1"/>
          </p:cNvSpPr>
          <p:nvPr>
            <p:ph type="subTitle" idx="20"/>
          </p:nvPr>
        </p:nvSpPr>
        <p:spPr>
          <a:xfrm>
            <a:off x="5261925" y="3880325"/>
            <a:ext cx="2680200" cy="73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4" name="Google Shape;154;p13"/>
          <p:cNvSpPr txBox="1">
            <a:spLocks noGrp="1"/>
          </p:cNvSpPr>
          <p:nvPr>
            <p:ph type="title" idx="21" hasCustomPrompt="1"/>
          </p:nvPr>
        </p:nvSpPr>
        <p:spPr>
          <a:xfrm>
            <a:off x="4406409" y="3647711"/>
            <a:ext cx="957300" cy="576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1">
  <p:cSld name="CUSTOM_12">
    <p:spTree>
      <p:nvGrpSpPr>
        <p:cNvPr id="1" name="Shape 155"/>
        <p:cNvGrpSpPr/>
        <p:nvPr/>
      </p:nvGrpSpPr>
      <p:grpSpPr>
        <a:xfrm>
          <a:off x="0" y="0"/>
          <a:ext cx="0" cy="0"/>
          <a:chOff x="0" y="0"/>
          <a:chExt cx="0" cy="0"/>
        </a:xfrm>
      </p:grpSpPr>
      <p:sp>
        <p:nvSpPr>
          <p:cNvPr id="156" name="Google Shape;156;p14"/>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157" name="Google Shape;157;p14"/>
          <p:cNvSpPr txBox="1">
            <a:spLocks noGrp="1"/>
          </p:cNvSpPr>
          <p:nvPr>
            <p:ph type="subTitle" idx="1"/>
          </p:nvPr>
        </p:nvSpPr>
        <p:spPr>
          <a:xfrm>
            <a:off x="652375" y="1807199"/>
            <a:ext cx="2259600" cy="28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8" name="Google Shape;158;p14"/>
          <p:cNvSpPr txBox="1">
            <a:spLocks noGrp="1"/>
          </p:cNvSpPr>
          <p:nvPr>
            <p:ph type="subTitle" idx="2"/>
          </p:nvPr>
        </p:nvSpPr>
        <p:spPr>
          <a:xfrm>
            <a:off x="652375" y="2096300"/>
            <a:ext cx="2028000" cy="65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9" name="Google Shape;159;p14"/>
          <p:cNvSpPr txBox="1">
            <a:spLocks noGrp="1"/>
          </p:cNvSpPr>
          <p:nvPr>
            <p:ph type="title" idx="3" hasCustomPrompt="1"/>
          </p:nvPr>
        </p:nvSpPr>
        <p:spPr>
          <a:xfrm>
            <a:off x="1195975" y="1136050"/>
            <a:ext cx="1172400" cy="559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0" name="Google Shape;160;p14"/>
          <p:cNvSpPr txBox="1">
            <a:spLocks noGrp="1"/>
          </p:cNvSpPr>
          <p:nvPr>
            <p:ph type="subTitle" idx="4"/>
          </p:nvPr>
        </p:nvSpPr>
        <p:spPr>
          <a:xfrm>
            <a:off x="3442200" y="1807199"/>
            <a:ext cx="2259600" cy="28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1" name="Google Shape;161;p14"/>
          <p:cNvSpPr txBox="1">
            <a:spLocks noGrp="1"/>
          </p:cNvSpPr>
          <p:nvPr>
            <p:ph type="subTitle" idx="5"/>
          </p:nvPr>
        </p:nvSpPr>
        <p:spPr>
          <a:xfrm>
            <a:off x="3548275" y="2088875"/>
            <a:ext cx="2047500" cy="65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2" name="Google Shape;162;p14"/>
          <p:cNvSpPr txBox="1">
            <a:spLocks noGrp="1"/>
          </p:cNvSpPr>
          <p:nvPr>
            <p:ph type="title" idx="6" hasCustomPrompt="1"/>
          </p:nvPr>
        </p:nvSpPr>
        <p:spPr>
          <a:xfrm>
            <a:off x="3985800" y="1136050"/>
            <a:ext cx="1172400" cy="559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4"/>
          <p:cNvSpPr txBox="1">
            <a:spLocks noGrp="1"/>
          </p:cNvSpPr>
          <p:nvPr>
            <p:ph type="subTitle" idx="7"/>
          </p:nvPr>
        </p:nvSpPr>
        <p:spPr>
          <a:xfrm>
            <a:off x="6232025" y="1807199"/>
            <a:ext cx="2259600" cy="28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4" name="Google Shape;164;p14"/>
          <p:cNvSpPr txBox="1">
            <a:spLocks noGrp="1"/>
          </p:cNvSpPr>
          <p:nvPr>
            <p:ph type="subTitle" idx="8"/>
          </p:nvPr>
        </p:nvSpPr>
        <p:spPr>
          <a:xfrm>
            <a:off x="6326525" y="2088888"/>
            <a:ext cx="2070600" cy="65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5" name="Google Shape;165;p14"/>
          <p:cNvSpPr txBox="1">
            <a:spLocks noGrp="1"/>
          </p:cNvSpPr>
          <p:nvPr>
            <p:ph type="title" idx="9" hasCustomPrompt="1"/>
          </p:nvPr>
        </p:nvSpPr>
        <p:spPr>
          <a:xfrm>
            <a:off x="6775625" y="1136050"/>
            <a:ext cx="1172400" cy="559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6" name="Google Shape;166;p14"/>
          <p:cNvSpPr txBox="1">
            <a:spLocks noGrp="1"/>
          </p:cNvSpPr>
          <p:nvPr>
            <p:ph type="subTitle" idx="13"/>
          </p:nvPr>
        </p:nvSpPr>
        <p:spPr>
          <a:xfrm>
            <a:off x="2047300" y="3573850"/>
            <a:ext cx="2259600" cy="2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7" name="Google Shape;167;p14"/>
          <p:cNvSpPr txBox="1">
            <a:spLocks noGrp="1"/>
          </p:cNvSpPr>
          <p:nvPr>
            <p:ph type="subTitle" idx="14"/>
          </p:nvPr>
        </p:nvSpPr>
        <p:spPr>
          <a:xfrm>
            <a:off x="2163100" y="3862975"/>
            <a:ext cx="2028000" cy="65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8" name="Google Shape;168;p14"/>
          <p:cNvSpPr txBox="1">
            <a:spLocks noGrp="1"/>
          </p:cNvSpPr>
          <p:nvPr>
            <p:ph type="title" idx="15" hasCustomPrompt="1"/>
          </p:nvPr>
        </p:nvSpPr>
        <p:spPr>
          <a:xfrm>
            <a:off x="2590888" y="2902700"/>
            <a:ext cx="1172400" cy="559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9" name="Google Shape;169;p14"/>
          <p:cNvSpPr txBox="1">
            <a:spLocks noGrp="1"/>
          </p:cNvSpPr>
          <p:nvPr>
            <p:ph type="subTitle" idx="16"/>
          </p:nvPr>
        </p:nvSpPr>
        <p:spPr>
          <a:xfrm>
            <a:off x="4837125" y="3573850"/>
            <a:ext cx="2259600" cy="2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70" name="Google Shape;170;p14"/>
          <p:cNvSpPr txBox="1">
            <a:spLocks noGrp="1"/>
          </p:cNvSpPr>
          <p:nvPr>
            <p:ph type="subTitle" idx="17"/>
          </p:nvPr>
        </p:nvSpPr>
        <p:spPr>
          <a:xfrm>
            <a:off x="4952929" y="3862975"/>
            <a:ext cx="2028000" cy="65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71" name="Google Shape;171;p14"/>
          <p:cNvSpPr txBox="1">
            <a:spLocks noGrp="1"/>
          </p:cNvSpPr>
          <p:nvPr>
            <p:ph type="title" idx="18" hasCustomPrompt="1"/>
          </p:nvPr>
        </p:nvSpPr>
        <p:spPr>
          <a:xfrm>
            <a:off x="5380713" y="2902700"/>
            <a:ext cx="1172400" cy="559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4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2" name="Google Shape;172;p14"/>
          <p:cNvSpPr/>
          <p:nvPr/>
        </p:nvSpPr>
        <p:spPr>
          <a:xfrm>
            <a:off x="6392555" y="4169300"/>
            <a:ext cx="3991296" cy="2626253"/>
          </a:xfrm>
          <a:custGeom>
            <a:avLst/>
            <a:gdLst/>
            <a:ahLst/>
            <a:cxnLst/>
            <a:rect l="l" t="t" r="r" b="b"/>
            <a:pathLst>
              <a:path w="46973" h="30908" extrusionOk="0">
                <a:moveTo>
                  <a:pt x="29286" y="88"/>
                </a:moveTo>
                <a:lnTo>
                  <a:pt x="46797" y="6480"/>
                </a:lnTo>
                <a:lnTo>
                  <a:pt x="14664" y="30820"/>
                </a:lnTo>
                <a:lnTo>
                  <a:pt x="176" y="26792"/>
                </a:lnTo>
                <a:lnTo>
                  <a:pt x="19305" y="15585"/>
                </a:lnTo>
                <a:cubicBezTo>
                  <a:pt x="19350" y="15585"/>
                  <a:pt x="19350" y="15540"/>
                  <a:pt x="19350" y="15540"/>
                </a:cubicBezTo>
                <a:lnTo>
                  <a:pt x="19350" y="88"/>
                </a:lnTo>
                <a:close/>
                <a:moveTo>
                  <a:pt x="19305" y="1"/>
                </a:moveTo>
                <a:cubicBezTo>
                  <a:pt x="19263" y="1"/>
                  <a:pt x="19217" y="1"/>
                  <a:pt x="19217" y="43"/>
                </a:cubicBezTo>
                <a:lnTo>
                  <a:pt x="19217" y="15498"/>
                </a:lnTo>
                <a:lnTo>
                  <a:pt x="1" y="26792"/>
                </a:lnTo>
                <a:lnTo>
                  <a:pt x="1" y="26834"/>
                </a:lnTo>
                <a:cubicBezTo>
                  <a:pt x="1" y="26880"/>
                  <a:pt x="1" y="26880"/>
                  <a:pt x="43" y="26880"/>
                </a:cubicBezTo>
                <a:lnTo>
                  <a:pt x="14664" y="30907"/>
                </a:lnTo>
                <a:lnTo>
                  <a:pt x="14710" y="30907"/>
                </a:lnTo>
                <a:lnTo>
                  <a:pt x="46930" y="6522"/>
                </a:lnTo>
                <a:cubicBezTo>
                  <a:pt x="46972" y="6522"/>
                  <a:pt x="46972" y="6480"/>
                  <a:pt x="46972" y="6480"/>
                </a:cubicBezTo>
                <a:cubicBezTo>
                  <a:pt x="46972" y="6434"/>
                  <a:pt x="46930" y="6434"/>
                  <a:pt x="46930" y="6434"/>
                </a:cubicBezTo>
                <a:lnTo>
                  <a:pt x="29332" y="1"/>
                </a:ln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4"/>
          <p:cNvGrpSpPr/>
          <p:nvPr/>
        </p:nvGrpSpPr>
        <p:grpSpPr>
          <a:xfrm>
            <a:off x="7583835" y="3551801"/>
            <a:ext cx="2112949" cy="2097994"/>
            <a:chOff x="1586450" y="2207175"/>
            <a:chExt cx="621675" cy="617275"/>
          </a:xfrm>
        </p:grpSpPr>
        <p:sp>
          <p:nvSpPr>
            <p:cNvPr id="174" name="Google Shape;174;p14"/>
            <p:cNvSpPr/>
            <p:nvPr/>
          </p:nvSpPr>
          <p:spPr>
            <a:xfrm>
              <a:off x="2043925" y="2361450"/>
              <a:ext cx="164200" cy="379825"/>
            </a:xfrm>
            <a:custGeom>
              <a:avLst/>
              <a:gdLst/>
              <a:ahLst/>
              <a:cxnLst/>
              <a:rect l="l" t="t" r="r" b="b"/>
              <a:pathLst>
                <a:path w="6568" h="15193" extrusionOk="0">
                  <a:moveTo>
                    <a:pt x="6525" y="0"/>
                  </a:moveTo>
                  <a:cubicBezTo>
                    <a:pt x="6525" y="0"/>
                    <a:pt x="6480" y="0"/>
                    <a:pt x="6480" y="46"/>
                  </a:cubicBezTo>
                  <a:lnTo>
                    <a:pt x="0" y="15147"/>
                  </a:lnTo>
                  <a:cubicBezTo>
                    <a:pt x="0" y="15147"/>
                    <a:pt x="0" y="15192"/>
                    <a:pt x="46" y="15192"/>
                  </a:cubicBezTo>
                  <a:lnTo>
                    <a:pt x="134" y="15192"/>
                  </a:lnTo>
                  <a:lnTo>
                    <a:pt x="6567" y="88"/>
                  </a:lnTo>
                  <a:cubicBezTo>
                    <a:pt x="6567" y="46"/>
                    <a:pt x="6567" y="46"/>
                    <a:pt x="6525"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1586450" y="2207175"/>
              <a:ext cx="621675" cy="617275"/>
            </a:xfrm>
            <a:custGeom>
              <a:avLst/>
              <a:gdLst/>
              <a:ahLst/>
              <a:cxnLst/>
              <a:rect l="l" t="t" r="r" b="b"/>
              <a:pathLst>
                <a:path w="24867" h="24691" extrusionOk="0">
                  <a:moveTo>
                    <a:pt x="6480" y="0"/>
                  </a:moveTo>
                  <a:lnTo>
                    <a:pt x="1" y="9193"/>
                  </a:lnTo>
                  <a:lnTo>
                    <a:pt x="1" y="9235"/>
                  </a:lnTo>
                  <a:lnTo>
                    <a:pt x="7793" y="24645"/>
                  </a:lnTo>
                  <a:cubicBezTo>
                    <a:pt x="7793" y="24690"/>
                    <a:pt x="7793" y="24690"/>
                    <a:pt x="7838" y="24690"/>
                  </a:cubicBezTo>
                  <a:lnTo>
                    <a:pt x="18387" y="21363"/>
                  </a:lnTo>
                  <a:cubicBezTo>
                    <a:pt x="18433" y="21363"/>
                    <a:pt x="18433" y="21318"/>
                    <a:pt x="18433" y="21318"/>
                  </a:cubicBezTo>
                  <a:cubicBezTo>
                    <a:pt x="18433" y="21276"/>
                    <a:pt x="18387" y="21276"/>
                    <a:pt x="18345" y="21276"/>
                  </a:cubicBezTo>
                  <a:lnTo>
                    <a:pt x="7838" y="24557"/>
                  </a:lnTo>
                  <a:lnTo>
                    <a:pt x="134" y="9193"/>
                  </a:lnTo>
                  <a:lnTo>
                    <a:pt x="6567" y="130"/>
                  </a:lnTo>
                  <a:lnTo>
                    <a:pt x="24779" y="6304"/>
                  </a:lnTo>
                  <a:cubicBezTo>
                    <a:pt x="24824" y="6304"/>
                    <a:pt x="24866" y="6304"/>
                    <a:pt x="24866" y="6259"/>
                  </a:cubicBezTo>
                  <a:cubicBezTo>
                    <a:pt x="24866" y="6217"/>
                    <a:pt x="24866" y="6171"/>
                    <a:pt x="24824" y="6171"/>
                  </a:cubicBezTo>
                  <a:lnTo>
                    <a:pt x="6567" y="0"/>
                  </a:ln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14"/>
          <p:cNvGrpSpPr/>
          <p:nvPr/>
        </p:nvGrpSpPr>
        <p:grpSpPr>
          <a:xfrm>
            <a:off x="-507592" y="-237698"/>
            <a:ext cx="2253001" cy="1159209"/>
            <a:chOff x="640875" y="3095850"/>
            <a:chExt cx="750800" cy="386300"/>
          </a:xfrm>
        </p:grpSpPr>
        <p:sp>
          <p:nvSpPr>
            <p:cNvPr id="177" name="Google Shape;177;p14"/>
            <p:cNvSpPr/>
            <p:nvPr/>
          </p:nvSpPr>
          <p:spPr>
            <a:xfrm>
              <a:off x="640875" y="3095850"/>
              <a:ext cx="750800" cy="386300"/>
            </a:xfrm>
            <a:custGeom>
              <a:avLst/>
              <a:gdLst/>
              <a:ahLst/>
              <a:cxnLst/>
              <a:rect l="l" t="t" r="r" b="b"/>
              <a:pathLst>
                <a:path w="30032" h="15452" extrusionOk="0">
                  <a:moveTo>
                    <a:pt x="19262" y="0"/>
                  </a:moveTo>
                  <a:lnTo>
                    <a:pt x="46" y="11295"/>
                  </a:lnTo>
                  <a:cubicBezTo>
                    <a:pt x="0" y="11337"/>
                    <a:pt x="0" y="11337"/>
                    <a:pt x="0" y="11382"/>
                  </a:cubicBezTo>
                  <a:lnTo>
                    <a:pt x="46" y="11424"/>
                  </a:lnTo>
                  <a:lnTo>
                    <a:pt x="14667" y="15452"/>
                  </a:lnTo>
                  <a:lnTo>
                    <a:pt x="14709" y="15452"/>
                  </a:lnTo>
                  <a:lnTo>
                    <a:pt x="29989" y="3895"/>
                  </a:lnTo>
                  <a:cubicBezTo>
                    <a:pt x="30031" y="3852"/>
                    <a:pt x="30031" y="3807"/>
                    <a:pt x="29989" y="3807"/>
                  </a:cubicBezTo>
                  <a:cubicBezTo>
                    <a:pt x="29989" y="3786"/>
                    <a:pt x="29978" y="3775"/>
                    <a:pt x="29966" y="3775"/>
                  </a:cubicBezTo>
                  <a:cubicBezTo>
                    <a:pt x="29955" y="3775"/>
                    <a:pt x="29944" y="3786"/>
                    <a:pt x="29944" y="3807"/>
                  </a:cubicBezTo>
                  <a:lnTo>
                    <a:pt x="14667" y="15322"/>
                  </a:lnTo>
                  <a:lnTo>
                    <a:pt x="221" y="11337"/>
                  </a:lnTo>
                  <a:lnTo>
                    <a:pt x="19350" y="130"/>
                  </a:lnTo>
                  <a:cubicBezTo>
                    <a:pt x="19350" y="88"/>
                    <a:pt x="19395" y="42"/>
                    <a:pt x="19350" y="42"/>
                  </a:cubicBezTo>
                  <a:cubicBezTo>
                    <a:pt x="19350" y="0"/>
                    <a:pt x="19308" y="0"/>
                    <a:pt x="19262"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1122425" y="3095850"/>
              <a:ext cx="269250" cy="97375"/>
            </a:xfrm>
            <a:custGeom>
              <a:avLst/>
              <a:gdLst/>
              <a:ahLst/>
              <a:cxnLst/>
              <a:rect l="l" t="t" r="r" b="b"/>
              <a:pathLst>
                <a:path w="10770" h="3895" extrusionOk="0">
                  <a:moveTo>
                    <a:pt x="88" y="0"/>
                  </a:moveTo>
                  <a:cubicBezTo>
                    <a:pt x="46" y="0"/>
                    <a:pt x="0" y="0"/>
                    <a:pt x="0" y="42"/>
                  </a:cubicBezTo>
                  <a:cubicBezTo>
                    <a:pt x="0" y="88"/>
                    <a:pt x="0" y="88"/>
                    <a:pt x="46" y="130"/>
                  </a:cubicBezTo>
                  <a:lnTo>
                    <a:pt x="10682" y="3895"/>
                  </a:lnTo>
                  <a:cubicBezTo>
                    <a:pt x="10727" y="3895"/>
                    <a:pt x="10727" y="3895"/>
                    <a:pt x="10769" y="3852"/>
                  </a:cubicBezTo>
                  <a:cubicBezTo>
                    <a:pt x="10769" y="3807"/>
                    <a:pt x="10769" y="3807"/>
                    <a:pt x="10727" y="3765"/>
                  </a:cubicBezTo>
                  <a:lnTo>
                    <a:pt x="88" y="0"/>
                  </a:ln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14"/>
          <p:cNvGrpSpPr/>
          <p:nvPr/>
        </p:nvGrpSpPr>
        <p:grpSpPr>
          <a:xfrm rot="2544563">
            <a:off x="-954270" y="-138610"/>
            <a:ext cx="2041840" cy="1426966"/>
            <a:chOff x="1327125" y="3425225"/>
            <a:chExt cx="693875" cy="484900"/>
          </a:xfrm>
        </p:grpSpPr>
        <p:sp>
          <p:nvSpPr>
            <p:cNvPr id="180" name="Google Shape;180;p14"/>
            <p:cNvSpPr/>
            <p:nvPr/>
          </p:nvSpPr>
          <p:spPr>
            <a:xfrm>
              <a:off x="1327125" y="3425225"/>
              <a:ext cx="252775" cy="389625"/>
            </a:xfrm>
            <a:custGeom>
              <a:avLst/>
              <a:gdLst/>
              <a:ahLst/>
              <a:cxnLst/>
              <a:rect l="l" t="t" r="r" b="b"/>
              <a:pathLst>
                <a:path w="10111" h="15585" extrusionOk="0">
                  <a:moveTo>
                    <a:pt x="88" y="0"/>
                  </a:moveTo>
                  <a:cubicBezTo>
                    <a:pt x="42" y="0"/>
                    <a:pt x="0" y="0"/>
                    <a:pt x="0" y="46"/>
                  </a:cubicBezTo>
                  <a:lnTo>
                    <a:pt x="0" y="15543"/>
                  </a:lnTo>
                  <a:cubicBezTo>
                    <a:pt x="0" y="15585"/>
                    <a:pt x="42" y="15585"/>
                    <a:pt x="88" y="15585"/>
                  </a:cubicBezTo>
                  <a:cubicBezTo>
                    <a:pt x="88" y="15585"/>
                    <a:pt x="130" y="15585"/>
                    <a:pt x="130" y="15543"/>
                  </a:cubicBezTo>
                  <a:lnTo>
                    <a:pt x="130" y="88"/>
                  </a:lnTo>
                  <a:lnTo>
                    <a:pt x="10069" y="88"/>
                  </a:lnTo>
                  <a:cubicBezTo>
                    <a:pt x="10111" y="88"/>
                    <a:pt x="10111" y="88"/>
                    <a:pt x="10111" y="46"/>
                  </a:cubicBezTo>
                  <a:cubicBezTo>
                    <a:pt x="10111" y="0"/>
                    <a:pt x="10111" y="0"/>
                    <a:pt x="10069" y="0"/>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1577700" y="3425225"/>
              <a:ext cx="443300" cy="484900"/>
            </a:xfrm>
            <a:custGeom>
              <a:avLst/>
              <a:gdLst/>
              <a:ahLst/>
              <a:cxnLst/>
              <a:rect l="l" t="t" r="r" b="b"/>
              <a:pathLst>
                <a:path w="17732" h="19396" extrusionOk="0">
                  <a:moveTo>
                    <a:pt x="88" y="133"/>
                  </a:moveTo>
                  <a:lnTo>
                    <a:pt x="17557" y="6525"/>
                  </a:lnTo>
                  <a:lnTo>
                    <a:pt x="746" y="19220"/>
                  </a:lnTo>
                  <a:lnTo>
                    <a:pt x="88" y="133"/>
                  </a:lnTo>
                  <a:close/>
                  <a:moveTo>
                    <a:pt x="0" y="0"/>
                  </a:moveTo>
                  <a:lnTo>
                    <a:pt x="0" y="46"/>
                  </a:lnTo>
                  <a:lnTo>
                    <a:pt x="659" y="19308"/>
                  </a:lnTo>
                  <a:lnTo>
                    <a:pt x="659" y="19350"/>
                  </a:lnTo>
                  <a:cubicBezTo>
                    <a:pt x="659" y="19395"/>
                    <a:pt x="701" y="19395"/>
                    <a:pt x="701" y="19395"/>
                  </a:cubicBezTo>
                  <a:cubicBezTo>
                    <a:pt x="701" y="19395"/>
                    <a:pt x="701" y="19350"/>
                    <a:pt x="746" y="19350"/>
                  </a:cubicBezTo>
                  <a:lnTo>
                    <a:pt x="17686" y="6525"/>
                  </a:lnTo>
                  <a:cubicBezTo>
                    <a:pt x="17732" y="6525"/>
                    <a:pt x="17732" y="6479"/>
                    <a:pt x="17732" y="6479"/>
                  </a:cubicBezTo>
                  <a:cubicBezTo>
                    <a:pt x="17732" y="6437"/>
                    <a:pt x="17686" y="6437"/>
                    <a:pt x="17686" y="6437"/>
                  </a:cubicBezTo>
                  <a:lnTo>
                    <a:pt x="88" y="0"/>
                  </a:ln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4"/>
            <p:cNvSpPr/>
            <p:nvPr/>
          </p:nvSpPr>
          <p:spPr>
            <a:xfrm>
              <a:off x="1327125" y="3812175"/>
              <a:ext cx="269250" cy="97950"/>
            </a:xfrm>
            <a:custGeom>
              <a:avLst/>
              <a:gdLst/>
              <a:ahLst/>
              <a:cxnLst/>
              <a:rect l="l" t="t" r="r" b="b"/>
              <a:pathLst>
                <a:path w="10770" h="3918" extrusionOk="0">
                  <a:moveTo>
                    <a:pt x="54" y="1"/>
                  </a:moveTo>
                  <a:cubicBezTo>
                    <a:pt x="37" y="1"/>
                    <a:pt x="28" y="19"/>
                    <a:pt x="0" y="19"/>
                  </a:cubicBezTo>
                  <a:cubicBezTo>
                    <a:pt x="0" y="65"/>
                    <a:pt x="0" y="107"/>
                    <a:pt x="42" y="107"/>
                  </a:cubicBezTo>
                  <a:lnTo>
                    <a:pt x="10682" y="3872"/>
                  </a:lnTo>
                  <a:lnTo>
                    <a:pt x="10724" y="3917"/>
                  </a:lnTo>
                  <a:lnTo>
                    <a:pt x="10769" y="3872"/>
                  </a:lnTo>
                  <a:cubicBezTo>
                    <a:pt x="10769" y="3830"/>
                    <a:pt x="10769" y="3784"/>
                    <a:pt x="10724" y="3784"/>
                  </a:cubicBezTo>
                  <a:lnTo>
                    <a:pt x="88" y="19"/>
                  </a:lnTo>
                  <a:cubicBezTo>
                    <a:pt x="73" y="5"/>
                    <a:pt x="62" y="1"/>
                    <a:pt x="54" y="1"/>
                  </a:cubicBezTo>
                  <a:close/>
                </a:path>
              </a:pathLst>
            </a:custGeom>
            <a:gradFill>
              <a:gsLst>
                <a:gs pos="0">
                  <a:schemeClr val="accent6"/>
                </a:gs>
                <a:gs pos="100000">
                  <a:schemeClr val="accent4"/>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83"/>
        <p:cNvGrpSpPr/>
        <p:nvPr/>
      </p:nvGrpSpPr>
      <p:grpSpPr>
        <a:xfrm>
          <a:off x="0" y="0"/>
          <a:ext cx="0" cy="0"/>
          <a:chOff x="0" y="0"/>
          <a:chExt cx="0" cy="0"/>
        </a:xfrm>
      </p:grpSpPr>
      <p:sp>
        <p:nvSpPr>
          <p:cNvPr id="184" name="Google Shape;184;p15"/>
          <p:cNvSpPr/>
          <p:nvPr/>
        </p:nvSpPr>
        <p:spPr>
          <a:xfrm rot="8834965">
            <a:off x="7696100" y="-555631"/>
            <a:ext cx="3031658" cy="3182581"/>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5"/>
          <p:cNvSpPr/>
          <p:nvPr/>
        </p:nvSpPr>
        <p:spPr>
          <a:xfrm rot="-9285662">
            <a:off x="-316729" y="-249802"/>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5"/>
          <p:cNvSpPr/>
          <p:nvPr/>
        </p:nvSpPr>
        <p:spPr>
          <a:xfrm rot="-9285662">
            <a:off x="-878751" y="-181037"/>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5"/>
          <p:cNvSpPr/>
          <p:nvPr/>
        </p:nvSpPr>
        <p:spPr>
          <a:xfrm rot="-9285662">
            <a:off x="-905632" y="-73398"/>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5"/>
          <p:cNvSpPr/>
          <p:nvPr/>
        </p:nvSpPr>
        <p:spPr>
          <a:xfrm rot="8750940">
            <a:off x="7556098" y="-467301"/>
            <a:ext cx="2664626" cy="287289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5"/>
          <p:cNvSpPr/>
          <p:nvPr/>
        </p:nvSpPr>
        <p:spPr>
          <a:xfrm rot="8750940">
            <a:off x="7122554" y="-546423"/>
            <a:ext cx="2598325" cy="3150463"/>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5"/>
          <p:cNvSpPr txBox="1">
            <a:spLocks noGrp="1"/>
          </p:cNvSpPr>
          <p:nvPr>
            <p:ph type="title"/>
          </p:nvPr>
        </p:nvSpPr>
        <p:spPr>
          <a:xfrm>
            <a:off x="4479650" y="2306325"/>
            <a:ext cx="2979300" cy="1482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4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91" name="Google Shape;191;p15"/>
          <p:cNvSpPr txBox="1">
            <a:spLocks noGrp="1"/>
          </p:cNvSpPr>
          <p:nvPr>
            <p:ph type="subTitle" idx="1"/>
          </p:nvPr>
        </p:nvSpPr>
        <p:spPr>
          <a:xfrm>
            <a:off x="4479650" y="3788623"/>
            <a:ext cx="2877300" cy="51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92" name="Google Shape;192;p15"/>
          <p:cNvSpPr txBox="1">
            <a:spLocks noGrp="1"/>
          </p:cNvSpPr>
          <p:nvPr>
            <p:ph type="title" idx="2" hasCustomPrompt="1"/>
          </p:nvPr>
        </p:nvSpPr>
        <p:spPr>
          <a:xfrm>
            <a:off x="4566566" y="836775"/>
            <a:ext cx="1206600" cy="13005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193"/>
        <p:cNvGrpSpPr/>
        <p:nvPr/>
      </p:nvGrpSpPr>
      <p:grpSpPr>
        <a:xfrm>
          <a:off x="0" y="0"/>
          <a:ext cx="0" cy="0"/>
          <a:chOff x="0" y="0"/>
          <a:chExt cx="0" cy="0"/>
        </a:xfrm>
      </p:grpSpPr>
      <p:sp>
        <p:nvSpPr>
          <p:cNvPr id="194" name="Google Shape;194;p16"/>
          <p:cNvSpPr/>
          <p:nvPr/>
        </p:nvSpPr>
        <p:spPr>
          <a:xfrm rot="8834965">
            <a:off x="-887750" y="4016369"/>
            <a:ext cx="3031658" cy="3182581"/>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6"/>
          <p:cNvSpPr/>
          <p:nvPr/>
        </p:nvSpPr>
        <p:spPr>
          <a:xfrm rot="9614344">
            <a:off x="7337510" y="-58456"/>
            <a:ext cx="3410295" cy="367684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6"/>
          <p:cNvSpPr/>
          <p:nvPr/>
        </p:nvSpPr>
        <p:spPr>
          <a:xfrm rot="9614344">
            <a:off x="7126753" y="365560"/>
            <a:ext cx="3325440" cy="403208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6"/>
          <p:cNvSpPr/>
          <p:nvPr/>
        </p:nvSpPr>
        <p:spPr>
          <a:xfrm rot="9614344">
            <a:off x="7109100" y="276815"/>
            <a:ext cx="3844081" cy="403544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6"/>
          <p:cNvSpPr/>
          <p:nvPr/>
        </p:nvSpPr>
        <p:spPr>
          <a:xfrm rot="8750940">
            <a:off x="-1027752" y="4104699"/>
            <a:ext cx="2664626" cy="287289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6"/>
          <p:cNvSpPr/>
          <p:nvPr/>
        </p:nvSpPr>
        <p:spPr>
          <a:xfrm rot="8750940">
            <a:off x="-1461296" y="4025577"/>
            <a:ext cx="2598325" cy="3150463"/>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6"/>
          <p:cNvSpPr txBox="1">
            <a:spLocks noGrp="1"/>
          </p:cNvSpPr>
          <p:nvPr>
            <p:ph type="title"/>
          </p:nvPr>
        </p:nvSpPr>
        <p:spPr>
          <a:xfrm>
            <a:off x="1601350" y="2245364"/>
            <a:ext cx="3771900" cy="1482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4200"/>
              <a:buNone/>
              <a:defRPr sz="4600"/>
            </a:lvl1pPr>
            <a:lvl2pPr lvl="1" algn="r" rtl="0">
              <a:spcBef>
                <a:spcPts val="0"/>
              </a:spcBef>
              <a:spcAft>
                <a:spcPts val="0"/>
              </a:spcAft>
              <a:buSzPts val="4200"/>
              <a:buNone/>
              <a:defRPr sz="4200"/>
            </a:lvl2pPr>
            <a:lvl3pPr lvl="2" algn="r" rtl="0">
              <a:spcBef>
                <a:spcPts val="0"/>
              </a:spcBef>
              <a:spcAft>
                <a:spcPts val="0"/>
              </a:spcAft>
              <a:buSzPts val="4200"/>
              <a:buNone/>
              <a:defRPr sz="4200"/>
            </a:lvl3pPr>
            <a:lvl4pPr lvl="3" algn="r" rtl="0">
              <a:spcBef>
                <a:spcPts val="0"/>
              </a:spcBef>
              <a:spcAft>
                <a:spcPts val="0"/>
              </a:spcAft>
              <a:buSzPts val="4200"/>
              <a:buNone/>
              <a:defRPr sz="4200"/>
            </a:lvl4pPr>
            <a:lvl5pPr lvl="4" algn="r" rtl="0">
              <a:spcBef>
                <a:spcPts val="0"/>
              </a:spcBef>
              <a:spcAft>
                <a:spcPts val="0"/>
              </a:spcAft>
              <a:buSzPts val="4200"/>
              <a:buNone/>
              <a:defRPr sz="4200"/>
            </a:lvl5pPr>
            <a:lvl6pPr lvl="5" algn="r" rtl="0">
              <a:spcBef>
                <a:spcPts val="0"/>
              </a:spcBef>
              <a:spcAft>
                <a:spcPts val="0"/>
              </a:spcAft>
              <a:buSzPts val="4200"/>
              <a:buNone/>
              <a:defRPr sz="4200"/>
            </a:lvl6pPr>
            <a:lvl7pPr lvl="6" algn="r" rtl="0">
              <a:spcBef>
                <a:spcPts val="0"/>
              </a:spcBef>
              <a:spcAft>
                <a:spcPts val="0"/>
              </a:spcAft>
              <a:buSzPts val="4200"/>
              <a:buNone/>
              <a:defRPr sz="4200"/>
            </a:lvl7pPr>
            <a:lvl8pPr lvl="7" algn="r" rtl="0">
              <a:spcBef>
                <a:spcPts val="0"/>
              </a:spcBef>
              <a:spcAft>
                <a:spcPts val="0"/>
              </a:spcAft>
              <a:buSzPts val="4200"/>
              <a:buNone/>
              <a:defRPr sz="4200"/>
            </a:lvl8pPr>
            <a:lvl9pPr lvl="8" algn="r" rtl="0">
              <a:spcBef>
                <a:spcPts val="0"/>
              </a:spcBef>
              <a:spcAft>
                <a:spcPts val="0"/>
              </a:spcAft>
              <a:buSzPts val="4200"/>
              <a:buNone/>
              <a:defRPr sz="4200"/>
            </a:lvl9pPr>
          </a:lstStyle>
          <a:p>
            <a:endParaRPr/>
          </a:p>
        </p:txBody>
      </p:sp>
      <p:sp>
        <p:nvSpPr>
          <p:cNvPr id="201" name="Google Shape;201;p16"/>
          <p:cNvSpPr txBox="1">
            <a:spLocks noGrp="1"/>
          </p:cNvSpPr>
          <p:nvPr>
            <p:ph type="subTitle" idx="1"/>
          </p:nvPr>
        </p:nvSpPr>
        <p:spPr>
          <a:xfrm>
            <a:off x="2226425" y="3756250"/>
            <a:ext cx="3017700" cy="51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202" name="Google Shape;202;p16"/>
          <p:cNvSpPr txBox="1">
            <a:spLocks noGrp="1"/>
          </p:cNvSpPr>
          <p:nvPr>
            <p:ph type="title" idx="2" hasCustomPrompt="1"/>
          </p:nvPr>
        </p:nvSpPr>
        <p:spPr>
          <a:xfrm>
            <a:off x="5543000" y="2850625"/>
            <a:ext cx="1394700" cy="13005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203" name="Google Shape;203;p16"/>
          <p:cNvSpPr/>
          <p:nvPr/>
        </p:nvSpPr>
        <p:spPr>
          <a:xfrm rot="-10228322">
            <a:off x="-512570" y="-688744"/>
            <a:ext cx="3031654" cy="3182578"/>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6"/>
          <p:cNvSpPr/>
          <p:nvPr/>
        </p:nvSpPr>
        <p:spPr>
          <a:xfrm rot="-10312309">
            <a:off x="-523691" y="-800846"/>
            <a:ext cx="2664682" cy="287295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6"/>
          <p:cNvSpPr/>
          <p:nvPr/>
        </p:nvSpPr>
        <p:spPr>
          <a:xfrm rot="-10312309">
            <a:off x="-875970" y="-1209471"/>
            <a:ext cx="2598379" cy="315053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 3">
  <p:cSld name="SECTION_HEADER_1_1_1">
    <p:spTree>
      <p:nvGrpSpPr>
        <p:cNvPr id="1" name="Shape 206"/>
        <p:cNvGrpSpPr/>
        <p:nvPr/>
      </p:nvGrpSpPr>
      <p:grpSpPr>
        <a:xfrm>
          <a:off x="0" y="0"/>
          <a:ext cx="0" cy="0"/>
          <a:chOff x="0" y="0"/>
          <a:chExt cx="0" cy="0"/>
        </a:xfrm>
      </p:grpSpPr>
      <p:sp>
        <p:nvSpPr>
          <p:cNvPr id="207" name="Google Shape;207;p17"/>
          <p:cNvSpPr/>
          <p:nvPr/>
        </p:nvSpPr>
        <p:spPr>
          <a:xfrm rot="-9142173">
            <a:off x="-1913838" y="1149538"/>
            <a:ext cx="3031730" cy="3182657"/>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7"/>
          <p:cNvSpPr/>
          <p:nvPr/>
        </p:nvSpPr>
        <p:spPr>
          <a:xfrm rot="8012216">
            <a:off x="7844727" y="474119"/>
            <a:ext cx="2974468" cy="320695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7"/>
          <p:cNvSpPr/>
          <p:nvPr/>
        </p:nvSpPr>
        <p:spPr>
          <a:xfrm rot="8012216">
            <a:off x="7920276" y="887258"/>
            <a:ext cx="2900457" cy="351679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7"/>
          <p:cNvSpPr/>
          <p:nvPr/>
        </p:nvSpPr>
        <p:spPr>
          <a:xfrm rot="8012216">
            <a:off x="7848289" y="723209"/>
            <a:ext cx="3352817" cy="351972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7"/>
          <p:cNvSpPr/>
          <p:nvPr/>
        </p:nvSpPr>
        <p:spPr>
          <a:xfrm rot="10419108">
            <a:off x="-1756776" y="1247233"/>
            <a:ext cx="2664570" cy="287283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7"/>
          <p:cNvSpPr/>
          <p:nvPr/>
        </p:nvSpPr>
        <p:spPr>
          <a:xfrm rot="10419108">
            <a:off x="-1630874" y="1324543"/>
            <a:ext cx="2598271" cy="315039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7"/>
          <p:cNvSpPr txBox="1">
            <a:spLocks noGrp="1"/>
          </p:cNvSpPr>
          <p:nvPr>
            <p:ph type="title"/>
          </p:nvPr>
        </p:nvSpPr>
        <p:spPr>
          <a:xfrm>
            <a:off x="4134863" y="1587738"/>
            <a:ext cx="2979300" cy="14823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4600"/>
            </a:lvl1pPr>
            <a:lvl2pPr lvl="1" algn="l" rtl="0">
              <a:spcBef>
                <a:spcPts val="0"/>
              </a:spcBef>
              <a:spcAft>
                <a:spcPts val="0"/>
              </a:spcAft>
              <a:buSzPts val="4200"/>
              <a:buNone/>
              <a:defRPr sz="4200"/>
            </a:lvl2pPr>
            <a:lvl3pPr lvl="2" algn="l" rtl="0">
              <a:spcBef>
                <a:spcPts val="0"/>
              </a:spcBef>
              <a:spcAft>
                <a:spcPts val="0"/>
              </a:spcAft>
              <a:buSzPts val="4200"/>
              <a:buNone/>
              <a:defRPr sz="4200"/>
            </a:lvl3pPr>
            <a:lvl4pPr lvl="3" algn="l" rtl="0">
              <a:spcBef>
                <a:spcPts val="0"/>
              </a:spcBef>
              <a:spcAft>
                <a:spcPts val="0"/>
              </a:spcAft>
              <a:buSzPts val="4200"/>
              <a:buNone/>
              <a:defRPr sz="4200"/>
            </a:lvl4pPr>
            <a:lvl5pPr lvl="4" algn="l" rtl="0">
              <a:spcBef>
                <a:spcPts val="0"/>
              </a:spcBef>
              <a:spcAft>
                <a:spcPts val="0"/>
              </a:spcAft>
              <a:buSzPts val="4200"/>
              <a:buNone/>
              <a:defRPr sz="4200"/>
            </a:lvl5pPr>
            <a:lvl6pPr lvl="5" algn="l" rtl="0">
              <a:spcBef>
                <a:spcPts val="0"/>
              </a:spcBef>
              <a:spcAft>
                <a:spcPts val="0"/>
              </a:spcAft>
              <a:buSzPts val="4200"/>
              <a:buNone/>
              <a:defRPr sz="4200"/>
            </a:lvl6pPr>
            <a:lvl7pPr lvl="6" algn="l" rtl="0">
              <a:spcBef>
                <a:spcPts val="0"/>
              </a:spcBef>
              <a:spcAft>
                <a:spcPts val="0"/>
              </a:spcAft>
              <a:buSzPts val="4200"/>
              <a:buNone/>
              <a:defRPr sz="4200"/>
            </a:lvl7pPr>
            <a:lvl8pPr lvl="7" algn="l" rtl="0">
              <a:spcBef>
                <a:spcPts val="0"/>
              </a:spcBef>
              <a:spcAft>
                <a:spcPts val="0"/>
              </a:spcAft>
              <a:buSzPts val="4200"/>
              <a:buNone/>
              <a:defRPr sz="4200"/>
            </a:lvl8pPr>
            <a:lvl9pPr lvl="8" algn="l" rtl="0">
              <a:spcBef>
                <a:spcPts val="0"/>
              </a:spcBef>
              <a:spcAft>
                <a:spcPts val="0"/>
              </a:spcAft>
              <a:buSzPts val="4200"/>
              <a:buNone/>
              <a:defRPr sz="4200"/>
            </a:lvl9pPr>
          </a:lstStyle>
          <a:p>
            <a:endParaRPr/>
          </a:p>
        </p:txBody>
      </p:sp>
      <p:sp>
        <p:nvSpPr>
          <p:cNvPr id="214" name="Google Shape;214;p17"/>
          <p:cNvSpPr txBox="1">
            <a:spLocks noGrp="1"/>
          </p:cNvSpPr>
          <p:nvPr>
            <p:ph type="subTitle" idx="1"/>
          </p:nvPr>
        </p:nvSpPr>
        <p:spPr>
          <a:xfrm>
            <a:off x="4134873" y="3037650"/>
            <a:ext cx="2979300" cy="51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15" name="Google Shape;215;p17"/>
          <p:cNvSpPr txBox="1">
            <a:spLocks noGrp="1"/>
          </p:cNvSpPr>
          <p:nvPr>
            <p:ph type="title" idx="2" hasCustomPrompt="1"/>
          </p:nvPr>
        </p:nvSpPr>
        <p:spPr>
          <a:xfrm>
            <a:off x="2303425" y="1914525"/>
            <a:ext cx="1394700" cy="13146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4">
  <p:cSld name="SECTION_HEADER_1_1_1_1">
    <p:spTree>
      <p:nvGrpSpPr>
        <p:cNvPr id="1" name="Shape 216"/>
        <p:cNvGrpSpPr/>
        <p:nvPr/>
      </p:nvGrpSpPr>
      <p:grpSpPr>
        <a:xfrm>
          <a:off x="0" y="0"/>
          <a:ext cx="0" cy="0"/>
          <a:chOff x="0" y="0"/>
          <a:chExt cx="0" cy="0"/>
        </a:xfrm>
      </p:grpSpPr>
      <p:sp>
        <p:nvSpPr>
          <p:cNvPr id="217" name="Google Shape;217;p18"/>
          <p:cNvSpPr/>
          <p:nvPr/>
        </p:nvSpPr>
        <p:spPr>
          <a:xfrm rot="-5243822">
            <a:off x="7020678" y="940116"/>
            <a:ext cx="3031654" cy="3182577"/>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rot="-10663663">
            <a:off x="-400078" y="2659798"/>
            <a:ext cx="2974466" cy="3206949"/>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rot="-10663663">
            <a:off x="-764644" y="2908509"/>
            <a:ext cx="2900456" cy="3516796"/>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8"/>
          <p:cNvSpPr/>
          <p:nvPr/>
        </p:nvSpPr>
        <p:spPr>
          <a:xfrm rot="-10663663">
            <a:off x="-766917" y="2915713"/>
            <a:ext cx="3352816" cy="3519727"/>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rot="-7282708">
            <a:off x="7121406" y="1083369"/>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8"/>
          <p:cNvSpPr/>
          <p:nvPr/>
        </p:nvSpPr>
        <p:spPr>
          <a:xfrm rot="-7282708">
            <a:off x="-1146294" y="-1726506"/>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8"/>
          <p:cNvSpPr/>
          <p:nvPr/>
        </p:nvSpPr>
        <p:spPr>
          <a:xfrm>
            <a:off x="1271525" y="759175"/>
            <a:ext cx="65955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p:nvPr/>
        </p:nvSpPr>
        <p:spPr>
          <a:xfrm rot="5400000">
            <a:off x="2739044" y="-751734"/>
            <a:ext cx="3665822" cy="6646939"/>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txBox="1">
            <a:spLocks noGrp="1"/>
          </p:cNvSpPr>
          <p:nvPr>
            <p:ph type="title"/>
          </p:nvPr>
        </p:nvSpPr>
        <p:spPr>
          <a:xfrm>
            <a:off x="3906146" y="1963138"/>
            <a:ext cx="3087000" cy="622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4600"/>
            </a:lvl1pPr>
            <a:lvl2pPr lvl="1" algn="l" rtl="0">
              <a:spcBef>
                <a:spcPts val="0"/>
              </a:spcBef>
              <a:spcAft>
                <a:spcPts val="0"/>
              </a:spcAft>
              <a:buSzPts val="4200"/>
              <a:buNone/>
              <a:defRPr sz="4200"/>
            </a:lvl2pPr>
            <a:lvl3pPr lvl="2" algn="l" rtl="0">
              <a:spcBef>
                <a:spcPts val="0"/>
              </a:spcBef>
              <a:spcAft>
                <a:spcPts val="0"/>
              </a:spcAft>
              <a:buSzPts val="4200"/>
              <a:buNone/>
              <a:defRPr sz="4200"/>
            </a:lvl3pPr>
            <a:lvl4pPr lvl="3" algn="l" rtl="0">
              <a:spcBef>
                <a:spcPts val="0"/>
              </a:spcBef>
              <a:spcAft>
                <a:spcPts val="0"/>
              </a:spcAft>
              <a:buSzPts val="4200"/>
              <a:buNone/>
              <a:defRPr sz="4200"/>
            </a:lvl4pPr>
            <a:lvl5pPr lvl="4" algn="l" rtl="0">
              <a:spcBef>
                <a:spcPts val="0"/>
              </a:spcBef>
              <a:spcAft>
                <a:spcPts val="0"/>
              </a:spcAft>
              <a:buSzPts val="4200"/>
              <a:buNone/>
              <a:defRPr sz="4200"/>
            </a:lvl5pPr>
            <a:lvl6pPr lvl="5" algn="l" rtl="0">
              <a:spcBef>
                <a:spcPts val="0"/>
              </a:spcBef>
              <a:spcAft>
                <a:spcPts val="0"/>
              </a:spcAft>
              <a:buSzPts val="4200"/>
              <a:buNone/>
              <a:defRPr sz="4200"/>
            </a:lvl6pPr>
            <a:lvl7pPr lvl="6" algn="l" rtl="0">
              <a:spcBef>
                <a:spcPts val="0"/>
              </a:spcBef>
              <a:spcAft>
                <a:spcPts val="0"/>
              </a:spcAft>
              <a:buSzPts val="4200"/>
              <a:buNone/>
              <a:defRPr sz="4200"/>
            </a:lvl7pPr>
            <a:lvl8pPr lvl="7" algn="l" rtl="0">
              <a:spcBef>
                <a:spcPts val="0"/>
              </a:spcBef>
              <a:spcAft>
                <a:spcPts val="0"/>
              </a:spcAft>
              <a:buSzPts val="4200"/>
              <a:buNone/>
              <a:defRPr sz="4200"/>
            </a:lvl8pPr>
            <a:lvl9pPr lvl="8" algn="l" rtl="0">
              <a:spcBef>
                <a:spcPts val="0"/>
              </a:spcBef>
              <a:spcAft>
                <a:spcPts val="0"/>
              </a:spcAft>
              <a:buSzPts val="4200"/>
              <a:buNone/>
              <a:defRPr sz="4200"/>
            </a:lvl9pPr>
          </a:lstStyle>
          <a:p>
            <a:endParaRPr/>
          </a:p>
        </p:txBody>
      </p:sp>
      <p:sp>
        <p:nvSpPr>
          <p:cNvPr id="226" name="Google Shape;226;p18"/>
          <p:cNvSpPr txBox="1">
            <a:spLocks noGrp="1"/>
          </p:cNvSpPr>
          <p:nvPr>
            <p:ph type="subTitle" idx="1"/>
          </p:nvPr>
        </p:nvSpPr>
        <p:spPr>
          <a:xfrm>
            <a:off x="3906175" y="2611563"/>
            <a:ext cx="3087000" cy="56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27" name="Google Shape;227;p18"/>
          <p:cNvSpPr txBox="1">
            <a:spLocks noGrp="1"/>
          </p:cNvSpPr>
          <p:nvPr>
            <p:ph type="title" idx="2" hasCustomPrompt="1"/>
          </p:nvPr>
        </p:nvSpPr>
        <p:spPr>
          <a:xfrm>
            <a:off x="2150863" y="2051850"/>
            <a:ext cx="1394700" cy="10398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5">
  <p:cSld name="SECTION_HEADER_1_1_1_1_1">
    <p:spTree>
      <p:nvGrpSpPr>
        <p:cNvPr id="1" name="Shape 228"/>
        <p:cNvGrpSpPr/>
        <p:nvPr/>
      </p:nvGrpSpPr>
      <p:grpSpPr>
        <a:xfrm>
          <a:off x="0" y="0"/>
          <a:ext cx="0" cy="0"/>
          <a:chOff x="0" y="0"/>
          <a:chExt cx="0" cy="0"/>
        </a:xfrm>
      </p:grpSpPr>
      <p:sp>
        <p:nvSpPr>
          <p:cNvPr id="229" name="Google Shape;229;p19"/>
          <p:cNvSpPr/>
          <p:nvPr/>
        </p:nvSpPr>
        <p:spPr>
          <a:xfrm rot="-5243822">
            <a:off x="-1561347" y="3461366"/>
            <a:ext cx="3031654" cy="3182577"/>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9"/>
          <p:cNvSpPr/>
          <p:nvPr/>
        </p:nvSpPr>
        <p:spPr>
          <a:xfrm rot="-7282708">
            <a:off x="-1460619" y="3604619"/>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9"/>
          <p:cNvSpPr txBox="1">
            <a:spLocks noGrp="1"/>
          </p:cNvSpPr>
          <p:nvPr>
            <p:ph type="title"/>
          </p:nvPr>
        </p:nvSpPr>
        <p:spPr>
          <a:xfrm>
            <a:off x="3287150" y="3373275"/>
            <a:ext cx="4590000" cy="622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4600"/>
            </a:lvl1pPr>
            <a:lvl2pPr lvl="1" algn="l" rtl="0">
              <a:spcBef>
                <a:spcPts val="0"/>
              </a:spcBef>
              <a:spcAft>
                <a:spcPts val="0"/>
              </a:spcAft>
              <a:buSzPts val="4200"/>
              <a:buNone/>
              <a:defRPr sz="4200"/>
            </a:lvl2pPr>
            <a:lvl3pPr lvl="2" algn="l" rtl="0">
              <a:spcBef>
                <a:spcPts val="0"/>
              </a:spcBef>
              <a:spcAft>
                <a:spcPts val="0"/>
              </a:spcAft>
              <a:buSzPts val="4200"/>
              <a:buNone/>
              <a:defRPr sz="4200"/>
            </a:lvl3pPr>
            <a:lvl4pPr lvl="3" algn="l" rtl="0">
              <a:spcBef>
                <a:spcPts val="0"/>
              </a:spcBef>
              <a:spcAft>
                <a:spcPts val="0"/>
              </a:spcAft>
              <a:buSzPts val="4200"/>
              <a:buNone/>
              <a:defRPr sz="4200"/>
            </a:lvl4pPr>
            <a:lvl5pPr lvl="4" algn="l" rtl="0">
              <a:spcBef>
                <a:spcPts val="0"/>
              </a:spcBef>
              <a:spcAft>
                <a:spcPts val="0"/>
              </a:spcAft>
              <a:buSzPts val="4200"/>
              <a:buNone/>
              <a:defRPr sz="4200"/>
            </a:lvl5pPr>
            <a:lvl6pPr lvl="5" algn="l" rtl="0">
              <a:spcBef>
                <a:spcPts val="0"/>
              </a:spcBef>
              <a:spcAft>
                <a:spcPts val="0"/>
              </a:spcAft>
              <a:buSzPts val="4200"/>
              <a:buNone/>
              <a:defRPr sz="4200"/>
            </a:lvl6pPr>
            <a:lvl7pPr lvl="6" algn="l" rtl="0">
              <a:spcBef>
                <a:spcPts val="0"/>
              </a:spcBef>
              <a:spcAft>
                <a:spcPts val="0"/>
              </a:spcAft>
              <a:buSzPts val="4200"/>
              <a:buNone/>
              <a:defRPr sz="4200"/>
            </a:lvl7pPr>
            <a:lvl8pPr lvl="7" algn="l" rtl="0">
              <a:spcBef>
                <a:spcPts val="0"/>
              </a:spcBef>
              <a:spcAft>
                <a:spcPts val="0"/>
              </a:spcAft>
              <a:buSzPts val="4200"/>
              <a:buNone/>
              <a:defRPr sz="4200"/>
            </a:lvl8pPr>
            <a:lvl9pPr lvl="8" algn="l" rtl="0">
              <a:spcBef>
                <a:spcPts val="0"/>
              </a:spcBef>
              <a:spcAft>
                <a:spcPts val="0"/>
              </a:spcAft>
              <a:buSzPts val="4200"/>
              <a:buNone/>
              <a:defRPr sz="4200"/>
            </a:lvl9pPr>
          </a:lstStyle>
          <a:p>
            <a:endParaRPr/>
          </a:p>
        </p:txBody>
      </p:sp>
      <p:sp>
        <p:nvSpPr>
          <p:cNvPr id="232" name="Google Shape;232;p19"/>
          <p:cNvSpPr txBox="1">
            <a:spLocks noGrp="1"/>
          </p:cNvSpPr>
          <p:nvPr>
            <p:ph type="subTitle" idx="1"/>
          </p:nvPr>
        </p:nvSpPr>
        <p:spPr>
          <a:xfrm>
            <a:off x="3287175" y="4021700"/>
            <a:ext cx="4590000" cy="39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33" name="Google Shape;233;p19"/>
          <p:cNvSpPr txBox="1">
            <a:spLocks noGrp="1"/>
          </p:cNvSpPr>
          <p:nvPr>
            <p:ph type="title" idx="2" hasCustomPrompt="1"/>
          </p:nvPr>
        </p:nvSpPr>
        <p:spPr>
          <a:xfrm>
            <a:off x="722250" y="515775"/>
            <a:ext cx="1394700" cy="10398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34" name="Google Shape;234;p19"/>
          <p:cNvSpPr/>
          <p:nvPr/>
        </p:nvSpPr>
        <p:spPr>
          <a:xfrm rot="-7282708">
            <a:off x="-1374894" y="2616894"/>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19"/>
          <p:cNvGrpSpPr/>
          <p:nvPr/>
        </p:nvGrpSpPr>
        <p:grpSpPr>
          <a:xfrm rot="-3795736">
            <a:off x="3734416" y="-2679609"/>
            <a:ext cx="5497547" cy="6098434"/>
            <a:chOff x="7257578" y="3227563"/>
            <a:chExt cx="4071418" cy="4516428"/>
          </a:xfrm>
        </p:grpSpPr>
        <p:sp>
          <p:nvSpPr>
            <p:cNvPr id="236" name="Google Shape;236;p19"/>
            <p:cNvSpPr/>
            <p:nvPr/>
          </p:nvSpPr>
          <p:spPr>
            <a:xfrm rot="6914343">
              <a:off x="8064330" y="4538249"/>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9"/>
            <p:cNvSpPr/>
            <p:nvPr/>
          </p:nvSpPr>
          <p:spPr>
            <a:xfrm rot="6914343">
              <a:off x="7929276" y="3855129"/>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9"/>
            <p:cNvSpPr/>
            <p:nvPr/>
          </p:nvSpPr>
          <p:spPr>
            <a:xfrm rot="6914343">
              <a:off x="7813807" y="3674924"/>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header 6">
  <p:cSld name="SECTION_HEADER_1_1_1_1_1_1">
    <p:spTree>
      <p:nvGrpSpPr>
        <p:cNvPr id="1" name="Shape 239"/>
        <p:cNvGrpSpPr/>
        <p:nvPr/>
      </p:nvGrpSpPr>
      <p:grpSpPr>
        <a:xfrm>
          <a:off x="0" y="0"/>
          <a:ext cx="0" cy="0"/>
          <a:chOff x="0" y="0"/>
          <a:chExt cx="0" cy="0"/>
        </a:xfrm>
      </p:grpSpPr>
      <p:sp>
        <p:nvSpPr>
          <p:cNvPr id="240" name="Google Shape;240;p20"/>
          <p:cNvSpPr/>
          <p:nvPr/>
        </p:nvSpPr>
        <p:spPr>
          <a:xfrm rot="-5243822">
            <a:off x="-1332747" y="-148609"/>
            <a:ext cx="3031654" cy="3182577"/>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0"/>
          <p:cNvSpPr/>
          <p:nvPr/>
        </p:nvSpPr>
        <p:spPr>
          <a:xfrm rot="-7282708">
            <a:off x="-1232019" y="-5356"/>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0"/>
          <p:cNvSpPr txBox="1">
            <a:spLocks noGrp="1"/>
          </p:cNvSpPr>
          <p:nvPr>
            <p:ph type="title"/>
          </p:nvPr>
        </p:nvSpPr>
        <p:spPr>
          <a:xfrm>
            <a:off x="2525150" y="3373275"/>
            <a:ext cx="4590000" cy="6222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200"/>
              <a:buNone/>
              <a:defRPr sz="4600"/>
            </a:lvl1pPr>
            <a:lvl2pPr lvl="1" algn="l" rtl="0">
              <a:spcBef>
                <a:spcPts val="0"/>
              </a:spcBef>
              <a:spcAft>
                <a:spcPts val="0"/>
              </a:spcAft>
              <a:buSzPts val="4200"/>
              <a:buNone/>
              <a:defRPr sz="4200"/>
            </a:lvl2pPr>
            <a:lvl3pPr lvl="2" algn="l" rtl="0">
              <a:spcBef>
                <a:spcPts val="0"/>
              </a:spcBef>
              <a:spcAft>
                <a:spcPts val="0"/>
              </a:spcAft>
              <a:buSzPts val="4200"/>
              <a:buNone/>
              <a:defRPr sz="4200"/>
            </a:lvl3pPr>
            <a:lvl4pPr lvl="3" algn="l" rtl="0">
              <a:spcBef>
                <a:spcPts val="0"/>
              </a:spcBef>
              <a:spcAft>
                <a:spcPts val="0"/>
              </a:spcAft>
              <a:buSzPts val="4200"/>
              <a:buNone/>
              <a:defRPr sz="4200"/>
            </a:lvl4pPr>
            <a:lvl5pPr lvl="4" algn="l" rtl="0">
              <a:spcBef>
                <a:spcPts val="0"/>
              </a:spcBef>
              <a:spcAft>
                <a:spcPts val="0"/>
              </a:spcAft>
              <a:buSzPts val="4200"/>
              <a:buNone/>
              <a:defRPr sz="4200"/>
            </a:lvl5pPr>
            <a:lvl6pPr lvl="5" algn="l" rtl="0">
              <a:spcBef>
                <a:spcPts val="0"/>
              </a:spcBef>
              <a:spcAft>
                <a:spcPts val="0"/>
              </a:spcAft>
              <a:buSzPts val="4200"/>
              <a:buNone/>
              <a:defRPr sz="4200"/>
            </a:lvl6pPr>
            <a:lvl7pPr lvl="6" algn="l" rtl="0">
              <a:spcBef>
                <a:spcPts val="0"/>
              </a:spcBef>
              <a:spcAft>
                <a:spcPts val="0"/>
              </a:spcAft>
              <a:buSzPts val="4200"/>
              <a:buNone/>
              <a:defRPr sz="4200"/>
            </a:lvl7pPr>
            <a:lvl8pPr lvl="7" algn="l" rtl="0">
              <a:spcBef>
                <a:spcPts val="0"/>
              </a:spcBef>
              <a:spcAft>
                <a:spcPts val="0"/>
              </a:spcAft>
              <a:buSzPts val="4200"/>
              <a:buNone/>
              <a:defRPr sz="4200"/>
            </a:lvl8pPr>
            <a:lvl9pPr lvl="8" algn="l" rtl="0">
              <a:spcBef>
                <a:spcPts val="0"/>
              </a:spcBef>
              <a:spcAft>
                <a:spcPts val="0"/>
              </a:spcAft>
              <a:buSzPts val="4200"/>
              <a:buNone/>
              <a:defRPr sz="4200"/>
            </a:lvl9pPr>
          </a:lstStyle>
          <a:p>
            <a:endParaRPr/>
          </a:p>
        </p:txBody>
      </p:sp>
      <p:sp>
        <p:nvSpPr>
          <p:cNvPr id="243" name="Google Shape;243;p20"/>
          <p:cNvSpPr txBox="1">
            <a:spLocks noGrp="1"/>
          </p:cNvSpPr>
          <p:nvPr>
            <p:ph type="subTitle" idx="1"/>
          </p:nvPr>
        </p:nvSpPr>
        <p:spPr>
          <a:xfrm>
            <a:off x="2525175" y="4021700"/>
            <a:ext cx="4590000" cy="39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44" name="Google Shape;244;p20"/>
          <p:cNvSpPr txBox="1">
            <a:spLocks noGrp="1"/>
          </p:cNvSpPr>
          <p:nvPr>
            <p:ph type="title" idx="2" hasCustomPrompt="1"/>
          </p:nvPr>
        </p:nvSpPr>
        <p:spPr>
          <a:xfrm>
            <a:off x="722250" y="3373275"/>
            <a:ext cx="1394700" cy="1039800"/>
          </a:xfrm>
          <a:prstGeom prst="rect">
            <a:avLst/>
          </a:prstGeom>
        </p:spPr>
        <p:txBody>
          <a:bodyPr spcFirstLastPara="1" wrap="square" lIns="91425" tIns="91425" rIns="91425" bIns="91425" anchor="ctr" anchorCtr="0">
            <a:noAutofit/>
          </a:bodyPr>
          <a:lstStyle>
            <a:lvl1pPr lvl="0" rtl="0">
              <a:spcBef>
                <a:spcPts val="0"/>
              </a:spcBef>
              <a:spcAft>
                <a:spcPts val="0"/>
              </a:spcAft>
              <a:buSzPts val="12000"/>
              <a:buNone/>
              <a:defRPr sz="11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245" name="Google Shape;245;p20"/>
          <p:cNvSpPr/>
          <p:nvPr/>
        </p:nvSpPr>
        <p:spPr>
          <a:xfrm rot="-7282708">
            <a:off x="-1146294" y="-993081"/>
            <a:ext cx="2598248" cy="315037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 name="Google Shape;246;p20"/>
          <p:cNvGrpSpPr/>
          <p:nvPr/>
        </p:nvGrpSpPr>
        <p:grpSpPr>
          <a:xfrm rot="-3795736">
            <a:off x="4344016" y="-1689009"/>
            <a:ext cx="5497547" cy="6098434"/>
            <a:chOff x="7257578" y="3227563"/>
            <a:chExt cx="4071418" cy="4516428"/>
          </a:xfrm>
        </p:grpSpPr>
        <p:sp>
          <p:nvSpPr>
            <p:cNvPr id="247" name="Google Shape;247;p20"/>
            <p:cNvSpPr/>
            <p:nvPr/>
          </p:nvSpPr>
          <p:spPr>
            <a:xfrm rot="6914343">
              <a:off x="8064330" y="4538249"/>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0"/>
            <p:cNvSpPr/>
            <p:nvPr/>
          </p:nvSpPr>
          <p:spPr>
            <a:xfrm rot="6914343">
              <a:off x="7929276" y="3855129"/>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0"/>
            <p:cNvSpPr/>
            <p:nvPr/>
          </p:nvSpPr>
          <p:spPr>
            <a:xfrm rot="6914343">
              <a:off x="7813807" y="3674924"/>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grpSp>
        <p:nvGrpSpPr>
          <p:cNvPr id="22" name="Google Shape;22;p3"/>
          <p:cNvGrpSpPr/>
          <p:nvPr/>
        </p:nvGrpSpPr>
        <p:grpSpPr>
          <a:xfrm>
            <a:off x="-3030308" y="-2842127"/>
            <a:ext cx="15253614" cy="10299995"/>
            <a:chOff x="-3030308" y="-2842127"/>
            <a:chExt cx="15253614" cy="10299995"/>
          </a:xfrm>
        </p:grpSpPr>
        <p:sp>
          <p:nvSpPr>
            <p:cNvPr id="23" name="Google Shape;23;p3"/>
            <p:cNvSpPr/>
            <p:nvPr/>
          </p:nvSpPr>
          <p:spPr>
            <a:xfrm rot="-9285662">
              <a:off x="7702278" y="-1512919"/>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rot="-9285662">
              <a:off x="-1764529" y="261899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9285662">
              <a:off x="-2326551" y="26877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9285662">
              <a:off x="-2353432" y="2795402"/>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9369735">
              <a:off x="7789087" y="-1709064"/>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9369735">
              <a:off x="7453307" y="-2346755"/>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3"/>
          <p:cNvSpPr txBox="1">
            <a:spLocks noGrp="1"/>
          </p:cNvSpPr>
          <p:nvPr>
            <p:ph type="title"/>
          </p:nvPr>
        </p:nvSpPr>
        <p:spPr>
          <a:xfrm>
            <a:off x="2439450" y="2337508"/>
            <a:ext cx="4265100" cy="148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200"/>
              <a:buNone/>
              <a:defRPr sz="4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0" name="Google Shape;30;p3"/>
          <p:cNvSpPr txBox="1">
            <a:spLocks noGrp="1"/>
          </p:cNvSpPr>
          <p:nvPr>
            <p:ph type="subTitle" idx="1"/>
          </p:nvPr>
        </p:nvSpPr>
        <p:spPr>
          <a:xfrm>
            <a:off x="3133400" y="3782163"/>
            <a:ext cx="2877300" cy="64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1" name="Google Shape;31;p3"/>
          <p:cNvSpPr txBox="1">
            <a:spLocks noGrp="1"/>
          </p:cNvSpPr>
          <p:nvPr>
            <p:ph type="title" idx="2" hasCustomPrompt="1"/>
          </p:nvPr>
        </p:nvSpPr>
        <p:spPr>
          <a:xfrm>
            <a:off x="3082350" y="867950"/>
            <a:ext cx="2979300" cy="130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1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1">
  <p:cSld name="BIG_NUMBER_1">
    <p:spTree>
      <p:nvGrpSpPr>
        <p:cNvPr id="1" name="Shape 250"/>
        <p:cNvGrpSpPr/>
        <p:nvPr/>
      </p:nvGrpSpPr>
      <p:grpSpPr>
        <a:xfrm>
          <a:off x="0" y="0"/>
          <a:ext cx="0" cy="0"/>
          <a:chOff x="0" y="0"/>
          <a:chExt cx="0" cy="0"/>
        </a:xfrm>
      </p:grpSpPr>
      <p:sp>
        <p:nvSpPr>
          <p:cNvPr id="251" name="Google Shape;251;p21"/>
          <p:cNvSpPr/>
          <p:nvPr/>
        </p:nvSpPr>
        <p:spPr>
          <a:xfrm rot="315833">
            <a:off x="6187715" y="3082759"/>
            <a:ext cx="2437809" cy="262834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1"/>
          <p:cNvSpPr/>
          <p:nvPr/>
        </p:nvSpPr>
        <p:spPr>
          <a:xfrm rot="315833">
            <a:off x="6644403" y="3312200"/>
            <a:ext cx="2377152" cy="288229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1"/>
          <p:cNvSpPr/>
          <p:nvPr/>
        </p:nvSpPr>
        <p:spPr>
          <a:xfrm rot="315833">
            <a:off x="6371334" y="3522100"/>
            <a:ext cx="2747897" cy="288469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1"/>
          <p:cNvSpPr/>
          <p:nvPr/>
        </p:nvSpPr>
        <p:spPr>
          <a:xfrm rot="315633">
            <a:off x="-143583" y="-1239125"/>
            <a:ext cx="2924002" cy="315254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1"/>
          <p:cNvSpPr/>
          <p:nvPr/>
        </p:nvSpPr>
        <p:spPr>
          <a:xfrm rot="315633">
            <a:off x="36741" y="-819644"/>
            <a:ext cx="2851248" cy="345713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1"/>
          <p:cNvSpPr/>
          <p:nvPr/>
        </p:nvSpPr>
        <p:spPr>
          <a:xfrm rot="315633">
            <a:off x="-18684" y="-627339"/>
            <a:ext cx="3295933" cy="346001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1"/>
          <p:cNvSpPr/>
          <p:nvPr/>
        </p:nvSpPr>
        <p:spPr>
          <a:xfrm>
            <a:off x="1273472" y="759175"/>
            <a:ext cx="73410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1"/>
          <p:cNvSpPr/>
          <p:nvPr/>
        </p:nvSpPr>
        <p:spPr>
          <a:xfrm rot="5400000">
            <a:off x="3111168" y="-1123710"/>
            <a:ext cx="3665822" cy="7390893"/>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1"/>
          <p:cNvSpPr txBox="1">
            <a:spLocks noGrp="1"/>
          </p:cNvSpPr>
          <p:nvPr>
            <p:ph type="title" hasCustomPrompt="1"/>
          </p:nvPr>
        </p:nvSpPr>
        <p:spPr>
          <a:xfrm>
            <a:off x="2051425" y="1646325"/>
            <a:ext cx="6056400" cy="1454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60" name="Google Shape;260;p21"/>
          <p:cNvSpPr txBox="1">
            <a:spLocks noGrp="1"/>
          </p:cNvSpPr>
          <p:nvPr>
            <p:ph type="body" idx="1"/>
          </p:nvPr>
        </p:nvSpPr>
        <p:spPr>
          <a:xfrm>
            <a:off x="2251750" y="3230750"/>
            <a:ext cx="5627100" cy="492000"/>
          </a:xfrm>
          <a:prstGeom prst="rect">
            <a:avLst/>
          </a:prstGeom>
        </p:spPr>
        <p:txBody>
          <a:bodyPr spcFirstLastPara="1" wrap="square" lIns="91425" tIns="91425" rIns="91425" bIns="91425" anchor="t" anchorCtr="0">
            <a:noAutofit/>
          </a:bodyPr>
          <a:lstStyle>
            <a:lvl1pPr marL="457200" lvl="0" indent="-317500" algn="r" rtl="0">
              <a:spcBef>
                <a:spcPts val="0"/>
              </a:spcBef>
              <a:spcAft>
                <a:spcPts val="0"/>
              </a:spcAft>
              <a:buSzPts val="14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261"/>
        <p:cNvGrpSpPr/>
        <p:nvPr/>
      </p:nvGrpSpPr>
      <p:grpSpPr>
        <a:xfrm>
          <a:off x="0" y="0"/>
          <a:ext cx="0" cy="0"/>
          <a:chOff x="0" y="0"/>
          <a:chExt cx="0" cy="0"/>
        </a:xfrm>
      </p:grpSpPr>
      <p:grpSp>
        <p:nvGrpSpPr>
          <p:cNvPr id="262" name="Google Shape;262;p22"/>
          <p:cNvGrpSpPr/>
          <p:nvPr/>
        </p:nvGrpSpPr>
        <p:grpSpPr>
          <a:xfrm>
            <a:off x="-2027980" y="-2596320"/>
            <a:ext cx="14549688" cy="10668394"/>
            <a:chOff x="-2027980" y="-2596320"/>
            <a:chExt cx="14549688" cy="10668394"/>
          </a:xfrm>
        </p:grpSpPr>
        <p:grpSp>
          <p:nvGrpSpPr>
            <p:cNvPr id="263" name="Google Shape;263;p22"/>
            <p:cNvGrpSpPr/>
            <p:nvPr/>
          </p:nvGrpSpPr>
          <p:grpSpPr>
            <a:xfrm rot="2219984">
              <a:off x="-1194691" y="3296805"/>
              <a:ext cx="3796561" cy="4039571"/>
              <a:chOff x="7558301" y="3163860"/>
              <a:chExt cx="3072638" cy="3269311"/>
            </a:xfrm>
          </p:grpSpPr>
          <p:sp>
            <p:nvSpPr>
              <p:cNvPr id="264" name="Google Shape;264;p22"/>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2"/>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2"/>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67;p22"/>
            <p:cNvGrpSpPr/>
            <p:nvPr/>
          </p:nvGrpSpPr>
          <p:grpSpPr>
            <a:xfrm rot="2219984">
              <a:off x="7891859" y="-1860620"/>
              <a:ext cx="3796561" cy="4039571"/>
              <a:chOff x="7558301" y="3163860"/>
              <a:chExt cx="3072638" cy="3269311"/>
            </a:xfrm>
          </p:grpSpPr>
          <p:sp>
            <p:nvSpPr>
              <p:cNvPr id="268" name="Google Shape;268;p22"/>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2"/>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2"/>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1" name="Google Shape;271;p22"/>
          <p:cNvSpPr txBox="1">
            <a:spLocks noGrp="1"/>
          </p:cNvSpPr>
          <p:nvPr>
            <p:ph type="subTitle" idx="1"/>
          </p:nvPr>
        </p:nvSpPr>
        <p:spPr>
          <a:xfrm>
            <a:off x="3397475" y="24948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2" name="Google Shape;272;p22"/>
          <p:cNvSpPr txBox="1">
            <a:spLocks noGrp="1"/>
          </p:cNvSpPr>
          <p:nvPr>
            <p:ph type="subTitle" idx="2"/>
          </p:nvPr>
        </p:nvSpPr>
        <p:spPr>
          <a:xfrm>
            <a:off x="3397475" y="2688300"/>
            <a:ext cx="2349000" cy="101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3" name="Google Shape;273;p22"/>
          <p:cNvSpPr txBox="1">
            <a:spLocks noGrp="1"/>
          </p:cNvSpPr>
          <p:nvPr>
            <p:ph type="subTitle" idx="3"/>
          </p:nvPr>
        </p:nvSpPr>
        <p:spPr>
          <a:xfrm>
            <a:off x="819875" y="24948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4" name="Google Shape;274;p22"/>
          <p:cNvSpPr txBox="1">
            <a:spLocks noGrp="1"/>
          </p:cNvSpPr>
          <p:nvPr>
            <p:ph type="subTitle" idx="4"/>
          </p:nvPr>
        </p:nvSpPr>
        <p:spPr>
          <a:xfrm>
            <a:off x="819875" y="2688300"/>
            <a:ext cx="2349000" cy="101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5" name="Google Shape;275;p22"/>
          <p:cNvSpPr txBox="1">
            <a:spLocks noGrp="1"/>
          </p:cNvSpPr>
          <p:nvPr>
            <p:ph type="subTitle" idx="5"/>
          </p:nvPr>
        </p:nvSpPr>
        <p:spPr>
          <a:xfrm>
            <a:off x="5975075" y="24948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6" name="Google Shape;276;p22"/>
          <p:cNvSpPr txBox="1">
            <a:spLocks noGrp="1"/>
          </p:cNvSpPr>
          <p:nvPr>
            <p:ph type="subTitle" idx="6"/>
          </p:nvPr>
        </p:nvSpPr>
        <p:spPr>
          <a:xfrm>
            <a:off x="5975075" y="2688300"/>
            <a:ext cx="2349000" cy="101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Google Shape;277;p22"/>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CUSTOM_1_3">
    <p:spTree>
      <p:nvGrpSpPr>
        <p:cNvPr id="1" name="Shape 278"/>
        <p:cNvGrpSpPr/>
        <p:nvPr/>
      </p:nvGrpSpPr>
      <p:grpSpPr>
        <a:xfrm>
          <a:off x="0" y="0"/>
          <a:ext cx="0" cy="0"/>
          <a:chOff x="0" y="0"/>
          <a:chExt cx="0" cy="0"/>
        </a:xfrm>
      </p:grpSpPr>
      <p:grpSp>
        <p:nvGrpSpPr>
          <p:cNvPr id="279" name="Google Shape;279;p23"/>
          <p:cNvGrpSpPr/>
          <p:nvPr/>
        </p:nvGrpSpPr>
        <p:grpSpPr>
          <a:xfrm rot="-1082254">
            <a:off x="-2718826" y="2764271"/>
            <a:ext cx="3796633" cy="4039647"/>
            <a:chOff x="7558301" y="3163860"/>
            <a:chExt cx="3072638" cy="3269311"/>
          </a:xfrm>
        </p:grpSpPr>
        <p:sp>
          <p:nvSpPr>
            <p:cNvPr id="280" name="Google Shape;280;p23"/>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3"/>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23"/>
          <p:cNvGrpSpPr/>
          <p:nvPr/>
        </p:nvGrpSpPr>
        <p:grpSpPr>
          <a:xfrm rot="-398202">
            <a:off x="7739180" y="-1327038"/>
            <a:ext cx="3796489" cy="4039494"/>
            <a:chOff x="7558301" y="3163860"/>
            <a:chExt cx="3072638" cy="3269311"/>
          </a:xfrm>
        </p:grpSpPr>
        <p:sp>
          <p:nvSpPr>
            <p:cNvPr id="284" name="Google Shape;284;p23"/>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23"/>
          <p:cNvSpPr txBox="1">
            <a:spLocks noGrp="1"/>
          </p:cNvSpPr>
          <p:nvPr>
            <p:ph type="subTitle" idx="1"/>
          </p:nvPr>
        </p:nvSpPr>
        <p:spPr>
          <a:xfrm>
            <a:off x="3397475" y="332354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88" name="Google Shape;288;p23"/>
          <p:cNvSpPr txBox="1">
            <a:spLocks noGrp="1"/>
          </p:cNvSpPr>
          <p:nvPr>
            <p:ph type="subTitle" idx="2"/>
          </p:nvPr>
        </p:nvSpPr>
        <p:spPr>
          <a:xfrm>
            <a:off x="3397475" y="3682950"/>
            <a:ext cx="23490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89" name="Google Shape;289;p23"/>
          <p:cNvSpPr txBox="1">
            <a:spLocks noGrp="1"/>
          </p:cNvSpPr>
          <p:nvPr>
            <p:ph type="subTitle" idx="3"/>
          </p:nvPr>
        </p:nvSpPr>
        <p:spPr>
          <a:xfrm>
            <a:off x="819875" y="332354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90" name="Google Shape;290;p23"/>
          <p:cNvSpPr txBox="1">
            <a:spLocks noGrp="1"/>
          </p:cNvSpPr>
          <p:nvPr>
            <p:ph type="subTitle" idx="4"/>
          </p:nvPr>
        </p:nvSpPr>
        <p:spPr>
          <a:xfrm>
            <a:off x="819875" y="3682950"/>
            <a:ext cx="23490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91" name="Google Shape;291;p23"/>
          <p:cNvSpPr txBox="1">
            <a:spLocks noGrp="1"/>
          </p:cNvSpPr>
          <p:nvPr>
            <p:ph type="subTitle" idx="5"/>
          </p:nvPr>
        </p:nvSpPr>
        <p:spPr>
          <a:xfrm>
            <a:off x="5975075" y="332354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92" name="Google Shape;292;p23"/>
          <p:cNvSpPr txBox="1">
            <a:spLocks noGrp="1"/>
          </p:cNvSpPr>
          <p:nvPr>
            <p:ph type="subTitle" idx="6"/>
          </p:nvPr>
        </p:nvSpPr>
        <p:spPr>
          <a:xfrm>
            <a:off x="5975075" y="3682950"/>
            <a:ext cx="23490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93" name="Google Shape;293;p23"/>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1">
  <p:cSld name="CUSTOM_1_2">
    <p:spTree>
      <p:nvGrpSpPr>
        <p:cNvPr id="1" name="Shape 294"/>
        <p:cNvGrpSpPr/>
        <p:nvPr/>
      </p:nvGrpSpPr>
      <p:grpSpPr>
        <a:xfrm>
          <a:off x="0" y="0"/>
          <a:ext cx="0" cy="0"/>
          <a:chOff x="0" y="0"/>
          <a:chExt cx="0" cy="0"/>
        </a:xfrm>
      </p:grpSpPr>
      <p:grpSp>
        <p:nvGrpSpPr>
          <p:cNvPr id="295" name="Google Shape;295;p24"/>
          <p:cNvGrpSpPr/>
          <p:nvPr/>
        </p:nvGrpSpPr>
        <p:grpSpPr>
          <a:xfrm rot="5400000">
            <a:off x="-1728071" y="2610981"/>
            <a:ext cx="3796551" cy="4039560"/>
            <a:chOff x="7558301" y="3163860"/>
            <a:chExt cx="3072638" cy="3269311"/>
          </a:xfrm>
        </p:grpSpPr>
        <p:sp>
          <p:nvSpPr>
            <p:cNvPr id="296" name="Google Shape;296;p24"/>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4"/>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4"/>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 name="Google Shape;299;p24"/>
          <p:cNvGrpSpPr/>
          <p:nvPr/>
        </p:nvGrpSpPr>
        <p:grpSpPr>
          <a:xfrm rot="-599528">
            <a:off x="7434938" y="-1327014"/>
            <a:ext cx="3796683" cy="4039700"/>
            <a:chOff x="7558301" y="3163860"/>
            <a:chExt cx="3072638" cy="3269311"/>
          </a:xfrm>
        </p:grpSpPr>
        <p:sp>
          <p:nvSpPr>
            <p:cNvPr id="300" name="Google Shape;300;p24"/>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 name="Google Shape;303;p24"/>
          <p:cNvSpPr txBox="1">
            <a:spLocks noGrp="1"/>
          </p:cNvSpPr>
          <p:nvPr>
            <p:ph type="subTitle" idx="1"/>
          </p:nvPr>
        </p:nvSpPr>
        <p:spPr>
          <a:xfrm>
            <a:off x="3266411" y="3221697"/>
            <a:ext cx="33330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4" name="Google Shape;304;p24"/>
          <p:cNvSpPr txBox="1">
            <a:spLocks noGrp="1"/>
          </p:cNvSpPr>
          <p:nvPr>
            <p:ph type="subTitle" idx="2"/>
          </p:nvPr>
        </p:nvSpPr>
        <p:spPr>
          <a:xfrm>
            <a:off x="3266400" y="3415125"/>
            <a:ext cx="3333000" cy="70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5" name="Google Shape;305;p24"/>
          <p:cNvSpPr txBox="1">
            <a:spLocks noGrp="1"/>
          </p:cNvSpPr>
          <p:nvPr>
            <p:ph type="subTitle" idx="3"/>
          </p:nvPr>
        </p:nvSpPr>
        <p:spPr>
          <a:xfrm>
            <a:off x="2534825" y="1628475"/>
            <a:ext cx="33330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6" name="Google Shape;306;p24"/>
          <p:cNvSpPr txBox="1">
            <a:spLocks noGrp="1"/>
          </p:cNvSpPr>
          <p:nvPr>
            <p:ph type="subTitle" idx="4"/>
          </p:nvPr>
        </p:nvSpPr>
        <p:spPr>
          <a:xfrm>
            <a:off x="2534838" y="1821901"/>
            <a:ext cx="3333000" cy="709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07" name="Google Shape;307;p24"/>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2">
  <p:cSld name="CUSTOM_1_2_1">
    <p:spTree>
      <p:nvGrpSpPr>
        <p:cNvPr id="1" name="Shape 308"/>
        <p:cNvGrpSpPr/>
        <p:nvPr/>
      </p:nvGrpSpPr>
      <p:grpSpPr>
        <a:xfrm>
          <a:off x="0" y="0"/>
          <a:ext cx="0" cy="0"/>
          <a:chOff x="0" y="0"/>
          <a:chExt cx="0" cy="0"/>
        </a:xfrm>
      </p:grpSpPr>
      <p:grpSp>
        <p:nvGrpSpPr>
          <p:cNvPr id="309" name="Google Shape;309;p25"/>
          <p:cNvGrpSpPr/>
          <p:nvPr/>
        </p:nvGrpSpPr>
        <p:grpSpPr>
          <a:xfrm rot="5400000">
            <a:off x="-2871071" y="2610981"/>
            <a:ext cx="3796551" cy="4039560"/>
            <a:chOff x="7558301" y="3163860"/>
            <a:chExt cx="3072638" cy="3269311"/>
          </a:xfrm>
        </p:grpSpPr>
        <p:sp>
          <p:nvSpPr>
            <p:cNvPr id="310" name="Google Shape;310;p25"/>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5"/>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5"/>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 name="Google Shape;313;p25"/>
          <p:cNvGrpSpPr/>
          <p:nvPr/>
        </p:nvGrpSpPr>
        <p:grpSpPr>
          <a:xfrm rot="-599528">
            <a:off x="7434938" y="-2241414"/>
            <a:ext cx="3796683" cy="4039700"/>
            <a:chOff x="7558301" y="3163860"/>
            <a:chExt cx="3072638" cy="3269311"/>
          </a:xfrm>
        </p:grpSpPr>
        <p:sp>
          <p:nvSpPr>
            <p:cNvPr id="314" name="Google Shape;314;p25"/>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5"/>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5"/>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 name="Google Shape;317;p25"/>
          <p:cNvSpPr txBox="1">
            <a:spLocks noGrp="1"/>
          </p:cNvSpPr>
          <p:nvPr>
            <p:ph type="subTitle" idx="1"/>
          </p:nvPr>
        </p:nvSpPr>
        <p:spPr>
          <a:xfrm>
            <a:off x="4686825" y="1842650"/>
            <a:ext cx="3517200" cy="2480100"/>
          </a:xfrm>
          <a:prstGeom prst="rect">
            <a:avLst/>
          </a:prstGeom>
        </p:spPr>
        <p:txBody>
          <a:bodyPr spcFirstLastPara="1" wrap="square" lIns="91425" tIns="91425" rIns="91425" bIns="91425" anchor="t" anchorCtr="0">
            <a:noAutofit/>
          </a:bodyPr>
          <a:lstStyle>
            <a:lvl1pPr marR="50800" lvl="0" rtl="0">
              <a:lnSpc>
                <a:spcPct val="100000"/>
              </a:lnSpc>
              <a:spcBef>
                <a:spcPts val="0"/>
              </a:spcBef>
              <a:spcAft>
                <a:spcPts val="0"/>
              </a:spcAft>
              <a:buSzPts val="1400"/>
              <a:buChar char="●"/>
              <a:defRPr/>
            </a:lvl1pPr>
            <a:lvl2pPr lvl="1" algn="ctr" rtl="0">
              <a:lnSpc>
                <a:spcPct val="100000"/>
              </a:lnSpc>
              <a:spcBef>
                <a:spcPts val="0"/>
              </a:spcBef>
              <a:spcAft>
                <a:spcPts val="0"/>
              </a:spcAft>
              <a:buSzPts val="2100"/>
              <a:buChar char="○"/>
              <a:defRPr sz="2100"/>
            </a:lvl2pPr>
            <a:lvl3pPr lvl="2" algn="ctr" rtl="0">
              <a:lnSpc>
                <a:spcPct val="100000"/>
              </a:lnSpc>
              <a:spcBef>
                <a:spcPts val="0"/>
              </a:spcBef>
              <a:spcAft>
                <a:spcPts val="0"/>
              </a:spcAft>
              <a:buSzPts val="2100"/>
              <a:buChar char="■"/>
              <a:defRPr sz="2100"/>
            </a:lvl3pPr>
            <a:lvl4pPr lvl="3" algn="ctr" rtl="0">
              <a:lnSpc>
                <a:spcPct val="100000"/>
              </a:lnSpc>
              <a:spcBef>
                <a:spcPts val="0"/>
              </a:spcBef>
              <a:spcAft>
                <a:spcPts val="0"/>
              </a:spcAft>
              <a:buSzPts val="2100"/>
              <a:buChar char="●"/>
              <a:defRPr sz="2100"/>
            </a:lvl4pPr>
            <a:lvl5pPr lvl="4" algn="ctr" rtl="0">
              <a:lnSpc>
                <a:spcPct val="100000"/>
              </a:lnSpc>
              <a:spcBef>
                <a:spcPts val="0"/>
              </a:spcBef>
              <a:spcAft>
                <a:spcPts val="0"/>
              </a:spcAft>
              <a:buSzPts val="2100"/>
              <a:buChar char="○"/>
              <a:defRPr sz="2100"/>
            </a:lvl5pPr>
            <a:lvl6pPr lvl="5" algn="ctr" rtl="0">
              <a:lnSpc>
                <a:spcPct val="100000"/>
              </a:lnSpc>
              <a:spcBef>
                <a:spcPts val="0"/>
              </a:spcBef>
              <a:spcAft>
                <a:spcPts val="0"/>
              </a:spcAft>
              <a:buSzPts val="2100"/>
              <a:buChar char="■"/>
              <a:defRPr sz="2100"/>
            </a:lvl6pPr>
            <a:lvl7pPr lvl="6" algn="ctr" rtl="0">
              <a:lnSpc>
                <a:spcPct val="100000"/>
              </a:lnSpc>
              <a:spcBef>
                <a:spcPts val="0"/>
              </a:spcBef>
              <a:spcAft>
                <a:spcPts val="0"/>
              </a:spcAft>
              <a:buSzPts val="2100"/>
              <a:buChar char="●"/>
              <a:defRPr sz="2100"/>
            </a:lvl7pPr>
            <a:lvl8pPr lvl="7" algn="ctr" rtl="0">
              <a:lnSpc>
                <a:spcPct val="100000"/>
              </a:lnSpc>
              <a:spcBef>
                <a:spcPts val="0"/>
              </a:spcBef>
              <a:spcAft>
                <a:spcPts val="0"/>
              </a:spcAft>
              <a:buSzPts val="2100"/>
              <a:buChar char="○"/>
              <a:defRPr sz="2100"/>
            </a:lvl8pPr>
            <a:lvl9pPr lvl="8" algn="ctr" rtl="0">
              <a:lnSpc>
                <a:spcPct val="100000"/>
              </a:lnSpc>
              <a:spcBef>
                <a:spcPts val="0"/>
              </a:spcBef>
              <a:spcAft>
                <a:spcPts val="0"/>
              </a:spcAft>
              <a:buSzPts val="2100"/>
              <a:buChar char="■"/>
              <a:defRPr sz="2100"/>
            </a:lvl9pPr>
          </a:lstStyle>
          <a:p>
            <a:endParaRPr/>
          </a:p>
        </p:txBody>
      </p:sp>
      <p:sp>
        <p:nvSpPr>
          <p:cNvPr id="318" name="Google Shape;318;p25"/>
          <p:cNvSpPr txBox="1">
            <a:spLocks noGrp="1"/>
          </p:cNvSpPr>
          <p:nvPr>
            <p:ph type="subTitle" idx="2"/>
          </p:nvPr>
        </p:nvSpPr>
        <p:spPr>
          <a:xfrm>
            <a:off x="940000" y="1176525"/>
            <a:ext cx="3517200" cy="35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2100"/>
              <a:buChar char="○"/>
              <a:defRPr sz="2100"/>
            </a:lvl2pPr>
            <a:lvl3pPr lvl="2" algn="ctr" rtl="0">
              <a:lnSpc>
                <a:spcPct val="100000"/>
              </a:lnSpc>
              <a:spcBef>
                <a:spcPts val="0"/>
              </a:spcBef>
              <a:spcAft>
                <a:spcPts val="0"/>
              </a:spcAft>
              <a:buSzPts val="2100"/>
              <a:buChar char="■"/>
              <a:defRPr sz="2100"/>
            </a:lvl3pPr>
            <a:lvl4pPr lvl="3" algn="ctr" rtl="0">
              <a:lnSpc>
                <a:spcPct val="100000"/>
              </a:lnSpc>
              <a:spcBef>
                <a:spcPts val="0"/>
              </a:spcBef>
              <a:spcAft>
                <a:spcPts val="0"/>
              </a:spcAft>
              <a:buSzPts val="2100"/>
              <a:buChar char="●"/>
              <a:defRPr sz="2100"/>
            </a:lvl4pPr>
            <a:lvl5pPr lvl="4" algn="ctr" rtl="0">
              <a:lnSpc>
                <a:spcPct val="100000"/>
              </a:lnSpc>
              <a:spcBef>
                <a:spcPts val="0"/>
              </a:spcBef>
              <a:spcAft>
                <a:spcPts val="0"/>
              </a:spcAft>
              <a:buSzPts val="2100"/>
              <a:buChar char="○"/>
              <a:defRPr sz="2100"/>
            </a:lvl5pPr>
            <a:lvl6pPr lvl="5" algn="ctr" rtl="0">
              <a:lnSpc>
                <a:spcPct val="100000"/>
              </a:lnSpc>
              <a:spcBef>
                <a:spcPts val="0"/>
              </a:spcBef>
              <a:spcAft>
                <a:spcPts val="0"/>
              </a:spcAft>
              <a:buSzPts val="2100"/>
              <a:buChar char="■"/>
              <a:defRPr sz="2100"/>
            </a:lvl6pPr>
            <a:lvl7pPr lvl="6" algn="ctr" rtl="0">
              <a:lnSpc>
                <a:spcPct val="100000"/>
              </a:lnSpc>
              <a:spcBef>
                <a:spcPts val="0"/>
              </a:spcBef>
              <a:spcAft>
                <a:spcPts val="0"/>
              </a:spcAft>
              <a:buSzPts val="2100"/>
              <a:buChar char="●"/>
              <a:defRPr sz="2100"/>
            </a:lvl7pPr>
            <a:lvl8pPr lvl="7" algn="ctr" rtl="0">
              <a:lnSpc>
                <a:spcPct val="100000"/>
              </a:lnSpc>
              <a:spcBef>
                <a:spcPts val="0"/>
              </a:spcBef>
              <a:spcAft>
                <a:spcPts val="0"/>
              </a:spcAft>
              <a:buSzPts val="2100"/>
              <a:buChar char="○"/>
              <a:defRPr sz="2100"/>
            </a:lvl8pPr>
            <a:lvl9pPr lvl="8" algn="ctr" rtl="0">
              <a:lnSpc>
                <a:spcPct val="100000"/>
              </a:lnSpc>
              <a:spcBef>
                <a:spcPts val="0"/>
              </a:spcBef>
              <a:spcAft>
                <a:spcPts val="0"/>
              </a:spcAft>
              <a:buSzPts val="2100"/>
              <a:buChar char="■"/>
              <a:defRPr sz="2100"/>
            </a:lvl9pPr>
          </a:lstStyle>
          <a:p>
            <a:endParaRPr/>
          </a:p>
        </p:txBody>
      </p:sp>
      <p:sp>
        <p:nvSpPr>
          <p:cNvPr id="319" name="Google Shape;319;p25"/>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Quote">
  <p:cSld name="MAIN_POINT_1">
    <p:spTree>
      <p:nvGrpSpPr>
        <p:cNvPr id="1" name="Shape 320"/>
        <p:cNvGrpSpPr/>
        <p:nvPr/>
      </p:nvGrpSpPr>
      <p:grpSpPr>
        <a:xfrm>
          <a:off x="0" y="0"/>
          <a:ext cx="0" cy="0"/>
          <a:chOff x="0" y="0"/>
          <a:chExt cx="0" cy="0"/>
        </a:xfrm>
      </p:grpSpPr>
      <p:grpSp>
        <p:nvGrpSpPr>
          <p:cNvPr id="321" name="Google Shape;321;p26"/>
          <p:cNvGrpSpPr/>
          <p:nvPr/>
        </p:nvGrpSpPr>
        <p:grpSpPr>
          <a:xfrm>
            <a:off x="5642288" y="1021651"/>
            <a:ext cx="3764211" cy="2374663"/>
            <a:chOff x="640875" y="3095850"/>
            <a:chExt cx="750800" cy="386300"/>
          </a:xfrm>
        </p:grpSpPr>
        <p:sp>
          <p:nvSpPr>
            <p:cNvPr id="322" name="Google Shape;322;p26"/>
            <p:cNvSpPr/>
            <p:nvPr/>
          </p:nvSpPr>
          <p:spPr>
            <a:xfrm>
              <a:off x="640875" y="3095850"/>
              <a:ext cx="750800" cy="386300"/>
            </a:xfrm>
            <a:custGeom>
              <a:avLst/>
              <a:gdLst/>
              <a:ahLst/>
              <a:cxnLst/>
              <a:rect l="l" t="t" r="r" b="b"/>
              <a:pathLst>
                <a:path w="30032" h="15452" extrusionOk="0">
                  <a:moveTo>
                    <a:pt x="19262" y="0"/>
                  </a:moveTo>
                  <a:lnTo>
                    <a:pt x="46" y="11295"/>
                  </a:lnTo>
                  <a:cubicBezTo>
                    <a:pt x="0" y="11337"/>
                    <a:pt x="0" y="11337"/>
                    <a:pt x="0" y="11382"/>
                  </a:cubicBezTo>
                  <a:lnTo>
                    <a:pt x="46" y="11424"/>
                  </a:lnTo>
                  <a:lnTo>
                    <a:pt x="14667" y="15452"/>
                  </a:lnTo>
                  <a:lnTo>
                    <a:pt x="14709" y="15452"/>
                  </a:lnTo>
                  <a:lnTo>
                    <a:pt x="29989" y="3895"/>
                  </a:lnTo>
                  <a:cubicBezTo>
                    <a:pt x="30031" y="3852"/>
                    <a:pt x="30031" y="3807"/>
                    <a:pt x="29989" y="3807"/>
                  </a:cubicBezTo>
                  <a:cubicBezTo>
                    <a:pt x="29989" y="3786"/>
                    <a:pt x="29978" y="3775"/>
                    <a:pt x="29966" y="3775"/>
                  </a:cubicBezTo>
                  <a:cubicBezTo>
                    <a:pt x="29955" y="3775"/>
                    <a:pt x="29944" y="3786"/>
                    <a:pt x="29944" y="3807"/>
                  </a:cubicBezTo>
                  <a:lnTo>
                    <a:pt x="14667" y="15322"/>
                  </a:lnTo>
                  <a:lnTo>
                    <a:pt x="221" y="11337"/>
                  </a:lnTo>
                  <a:lnTo>
                    <a:pt x="19350" y="130"/>
                  </a:lnTo>
                  <a:cubicBezTo>
                    <a:pt x="19350" y="88"/>
                    <a:pt x="19395" y="42"/>
                    <a:pt x="19350" y="42"/>
                  </a:cubicBezTo>
                  <a:cubicBezTo>
                    <a:pt x="19350" y="0"/>
                    <a:pt x="19308" y="0"/>
                    <a:pt x="19262"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122425" y="3095850"/>
              <a:ext cx="269250" cy="97375"/>
            </a:xfrm>
            <a:custGeom>
              <a:avLst/>
              <a:gdLst/>
              <a:ahLst/>
              <a:cxnLst/>
              <a:rect l="l" t="t" r="r" b="b"/>
              <a:pathLst>
                <a:path w="10770" h="3895" extrusionOk="0">
                  <a:moveTo>
                    <a:pt x="88" y="0"/>
                  </a:moveTo>
                  <a:cubicBezTo>
                    <a:pt x="46" y="0"/>
                    <a:pt x="0" y="0"/>
                    <a:pt x="0" y="42"/>
                  </a:cubicBezTo>
                  <a:cubicBezTo>
                    <a:pt x="0" y="88"/>
                    <a:pt x="0" y="88"/>
                    <a:pt x="46" y="130"/>
                  </a:cubicBezTo>
                  <a:lnTo>
                    <a:pt x="10682" y="3895"/>
                  </a:lnTo>
                  <a:cubicBezTo>
                    <a:pt x="10727" y="3895"/>
                    <a:pt x="10727" y="3895"/>
                    <a:pt x="10769" y="3852"/>
                  </a:cubicBezTo>
                  <a:cubicBezTo>
                    <a:pt x="10769" y="3807"/>
                    <a:pt x="10769" y="3807"/>
                    <a:pt x="10727" y="3765"/>
                  </a:cubicBezTo>
                  <a:lnTo>
                    <a:pt x="88" y="0"/>
                  </a:ln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 name="Google Shape;324;p26"/>
          <p:cNvSpPr/>
          <p:nvPr/>
        </p:nvSpPr>
        <p:spPr>
          <a:xfrm>
            <a:off x="5317725" y="788675"/>
            <a:ext cx="546600" cy="3552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rot="9899924">
            <a:off x="5926541" y="457884"/>
            <a:ext cx="2672857" cy="3050260"/>
          </a:xfrm>
          <a:custGeom>
            <a:avLst/>
            <a:gdLst/>
            <a:ahLst/>
            <a:cxnLst/>
            <a:rect l="l" t="t" r="r" b="b"/>
            <a:pathLst>
              <a:path w="17383" h="24386" extrusionOk="0">
                <a:moveTo>
                  <a:pt x="17207" y="308"/>
                </a:moveTo>
                <a:lnTo>
                  <a:pt x="14272" y="14229"/>
                </a:lnTo>
                <a:lnTo>
                  <a:pt x="2586" y="24210"/>
                </a:lnTo>
                <a:lnTo>
                  <a:pt x="176" y="396"/>
                </a:lnTo>
                <a:lnTo>
                  <a:pt x="6305" y="14184"/>
                </a:lnTo>
                <a:cubicBezTo>
                  <a:pt x="6305" y="14229"/>
                  <a:pt x="6350" y="14229"/>
                  <a:pt x="6350" y="14229"/>
                </a:cubicBezTo>
                <a:cubicBezTo>
                  <a:pt x="6392" y="14229"/>
                  <a:pt x="6392" y="14229"/>
                  <a:pt x="6392" y="14184"/>
                </a:cubicBezTo>
                <a:lnTo>
                  <a:pt x="17207" y="308"/>
                </a:lnTo>
                <a:close/>
                <a:moveTo>
                  <a:pt x="47" y="0"/>
                </a:moveTo>
                <a:cubicBezTo>
                  <a:pt x="1" y="0"/>
                  <a:pt x="1" y="46"/>
                  <a:pt x="1" y="88"/>
                </a:cubicBezTo>
                <a:lnTo>
                  <a:pt x="2453" y="24298"/>
                </a:lnTo>
                <a:cubicBezTo>
                  <a:pt x="2453" y="24340"/>
                  <a:pt x="2498" y="24340"/>
                  <a:pt x="2498" y="24340"/>
                </a:cubicBezTo>
                <a:cubicBezTo>
                  <a:pt x="2498" y="24386"/>
                  <a:pt x="2540" y="24386"/>
                  <a:pt x="2540" y="24386"/>
                </a:cubicBezTo>
                <a:cubicBezTo>
                  <a:pt x="2540" y="24386"/>
                  <a:pt x="2540" y="24340"/>
                  <a:pt x="2586" y="24340"/>
                </a:cubicBezTo>
                <a:lnTo>
                  <a:pt x="14360" y="14317"/>
                </a:lnTo>
                <a:lnTo>
                  <a:pt x="14360" y="14271"/>
                </a:lnTo>
                <a:lnTo>
                  <a:pt x="17382" y="88"/>
                </a:lnTo>
                <a:cubicBezTo>
                  <a:pt x="17382" y="46"/>
                  <a:pt x="17382" y="0"/>
                  <a:pt x="17337" y="0"/>
                </a:cubicBezTo>
                <a:cubicBezTo>
                  <a:pt x="17337" y="0"/>
                  <a:pt x="17295" y="0"/>
                  <a:pt x="17295" y="46"/>
                </a:cubicBezTo>
                <a:lnTo>
                  <a:pt x="6392" y="14054"/>
                </a:lnTo>
                <a:lnTo>
                  <a:pt x="134" y="46"/>
                </a:lnTo>
                <a:cubicBezTo>
                  <a:pt x="89" y="0"/>
                  <a:pt x="89" y="0"/>
                  <a:pt x="47"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rot="929458">
            <a:off x="7076777" y="2014046"/>
            <a:ext cx="2384620" cy="2712288"/>
          </a:xfrm>
          <a:custGeom>
            <a:avLst/>
            <a:gdLst/>
            <a:ahLst/>
            <a:cxnLst/>
            <a:rect l="l" t="t" r="r" b="b"/>
            <a:pathLst>
              <a:path w="23160" h="26343" extrusionOk="0">
                <a:moveTo>
                  <a:pt x="22939" y="209"/>
                </a:moveTo>
                <a:lnTo>
                  <a:pt x="18257" y="10145"/>
                </a:lnTo>
                <a:lnTo>
                  <a:pt x="396" y="12817"/>
                </a:lnTo>
                <a:lnTo>
                  <a:pt x="22939" y="209"/>
                </a:lnTo>
                <a:close/>
                <a:moveTo>
                  <a:pt x="18169" y="10278"/>
                </a:moveTo>
                <a:lnTo>
                  <a:pt x="7050" y="26167"/>
                </a:lnTo>
                <a:lnTo>
                  <a:pt x="175" y="12947"/>
                </a:lnTo>
                <a:lnTo>
                  <a:pt x="175" y="12947"/>
                </a:lnTo>
                <a:lnTo>
                  <a:pt x="18169" y="10278"/>
                </a:lnTo>
                <a:close/>
                <a:moveTo>
                  <a:pt x="23093" y="0"/>
                </a:moveTo>
                <a:cubicBezTo>
                  <a:pt x="23083" y="0"/>
                  <a:pt x="23072" y="11"/>
                  <a:pt x="23072" y="34"/>
                </a:cubicBezTo>
                <a:lnTo>
                  <a:pt x="46" y="12859"/>
                </a:lnTo>
                <a:cubicBezTo>
                  <a:pt x="46" y="12905"/>
                  <a:pt x="0" y="12905"/>
                  <a:pt x="46" y="12947"/>
                </a:cubicBezTo>
                <a:lnTo>
                  <a:pt x="6962" y="26300"/>
                </a:lnTo>
                <a:lnTo>
                  <a:pt x="7004" y="26342"/>
                </a:lnTo>
                <a:cubicBezTo>
                  <a:pt x="7050" y="26342"/>
                  <a:pt x="7050" y="26342"/>
                  <a:pt x="7050" y="26300"/>
                </a:cubicBezTo>
                <a:lnTo>
                  <a:pt x="18344" y="10233"/>
                </a:lnTo>
                <a:lnTo>
                  <a:pt x="23160" y="76"/>
                </a:lnTo>
                <a:cubicBezTo>
                  <a:pt x="23160" y="76"/>
                  <a:pt x="23160" y="34"/>
                  <a:pt x="23114" y="34"/>
                </a:cubicBezTo>
                <a:cubicBezTo>
                  <a:pt x="23114" y="11"/>
                  <a:pt x="23104" y="0"/>
                  <a:pt x="23093"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txBox="1">
            <a:spLocks noGrp="1"/>
          </p:cNvSpPr>
          <p:nvPr>
            <p:ph type="title"/>
          </p:nvPr>
        </p:nvSpPr>
        <p:spPr>
          <a:xfrm>
            <a:off x="1012325" y="2911200"/>
            <a:ext cx="3711000" cy="3939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4800"/>
              <a:buNone/>
              <a:defRPr sz="1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28" name="Google Shape;328;p26"/>
          <p:cNvSpPr txBox="1">
            <a:spLocks noGrp="1"/>
          </p:cNvSpPr>
          <p:nvPr>
            <p:ph type="subTitle" idx="1"/>
          </p:nvPr>
        </p:nvSpPr>
        <p:spPr>
          <a:xfrm>
            <a:off x="1012325" y="1838375"/>
            <a:ext cx="4378200" cy="10620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29" name="Google Shape;329;p26"/>
          <p:cNvSpPr/>
          <p:nvPr/>
        </p:nvSpPr>
        <p:spPr>
          <a:xfrm rot="5400000">
            <a:off x="1317889" y="-288529"/>
            <a:ext cx="3639982" cy="5707340"/>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Main point 1">
  <p:cSld name="MAIN_POINT_1_1">
    <p:spTree>
      <p:nvGrpSpPr>
        <p:cNvPr id="1" name="Shape 330"/>
        <p:cNvGrpSpPr/>
        <p:nvPr/>
      </p:nvGrpSpPr>
      <p:grpSpPr>
        <a:xfrm>
          <a:off x="0" y="0"/>
          <a:ext cx="0" cy="0"/>
          <a:chOff x="0" y="0"/>
          <a:chExt cx="0" cy="0"/>
        </a:xfrm>
      </p:grpSpPr>
      <p:grpSp>
        <p:nvGrpSpPr>
          <p:cNvPr id="331" name="Google Shape;331;p27"/>
          <p:cNvGrpSpPr/>
          <p:nvPr/>
        </p:nvGrpSpPr>
        <p:grpSpPr>
          <a:xfrm>
            <a:off x="-2528787" y="1412326"/>
            <a:ext cx="3764211" cy="2374663"/>
            <a:chOff x="640875" y="3095850"/>
            <a:chExt cx="750800" cy="386300"/>
          </a:xfrm>
        </p:grpSpPr>
        <p:sp>
          <p:nvSpPr>
            <p:cNvPr id="332" name="Google Shape;332;p27"/>
            <p:cNvSpPr/>
            <p:nvPr/>
          </p:nvSpPr>
          <p:spPr>
            <a:xfrm>
              <a:off x="640875" y="3095850"/>
              <a:ext cx="750800" cy="386300"/>
            </a:xfrm>
            <a:custGeom>
              <a:avLst/>
              <a:gdLst/>
              <a:ahLst/>
              <a:cxnLst/>
              <a:rect l="l" t="t" r="r" b="b"/>
              <a:pathLst>
                <a:path w="30032" h="15452" extrusionOk="0">
                  <a:moveTo>
                    <a:pt x="19262" y="0"/>
                  </a:moveTo>
                  <a:lnTo>
                    <a:pt x="46" y="11295"/>
                  </a:lnTo>
                  <a:cubicBezTo>
                    <a:pt x="0" y="11337"/>
                    <a:pt x="0" y="11337"/>
                    <a:pt x="0" y="11382"/>
                  </a:cubicBezTo>
                  <a:lnTo>
                    <a:pt x="46" y="11424"/>
                  </a:lnTo>
                  <a:lnTo>
                    <a:pt x="14667" y="15452"/>
                  </a:lnTo>
                  <a:lnTo>
                    <a:pt x="14709" y="15452"/>
                  </a:lnTo>
                  <a:lnTo>
                    <a:pt x="29989" y="3895"/>
                  </a:lnTo>
                  <a:cubicBezTo>
                    <a:pt x="30031" y="3852"/>
                    <a:pt x="30031" y="3807"/>
                    <a:pt x="29989" y="3807"/>
                  </a:cubicBezTo>
                  <a:cubicBezTo>
                    <a:pt x="29989" y="3786"/>
                    <a:pt x="29978" y="3775"/>
                    <a:pt x="29966" y="3775"/>
                  </a:cubicBezTo>
                  <a:cubicBezTo>
                    <a:pt x="29955" y="3775"/>
                    <a:pt x="29944" y="3786"/>
                    <a:pt x="29944" y="3807"/>
                  </a:cubicBezTo>
                  <a:lnTo>
                    <a:pt x="14667" y="15322"/>
                  </a:lnTo>
                  <a:lnTo>
                    <a:pt x="221" y="11337"/>
                  </a:lnTo>
                  <a:lnTo>
                    <a:pt x="19350" y="130"/>
                  </a:lnTo>
                  <a:cubicBezTo>
                    <a:pt x="19350" y="88"/>
                    <a:pt x="19395" y="42"/>
                    <a:pt x="19350" y="42"/>
                  </a:cubicBezTo>
                  <a:cubicBezTo>
                    <a:pt x="19350" y="0"/>
                    <a:pt x="19308" y="0"/>
                    <a:pt x="19262"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7"/>
            <p:cNvSpPr/>
            <p:nvPr/>
          </p:nvSpPr>
          <p:spPr>
            <a:xfrm>
              <a:off x="1122425" y="3095850"/>
              <a:ext cx="269250" cy="97375"/>
            </a:xfrm>
            <a:custGeom>
              <a:avLst/>
              <a:gdLst/>
              <a:ahLst/>
              <a:cxnLst/>
              <a:rect l="l" t="t" r="r" b="b"/>
              <a:pathLst>
                <a:path w="10770" h="3895" extrusionOk="0">
                  <a:moveTo>
                    <a:pt x="88" y="0"/>
                  </a:moveTo>
                  <a:cubicBezTo>
                    <a:pt x="46" y="0"/>
                    <a:pt x="0" y="0"/>
                    <a:pt x="0" y="42"/>
                  </a:cubicBezTo>
                  <a:cubicBezTo>
                    <a:pt x="0" y="88"/>
                    <a:pt x="0" y="88"/>
                    <a:pt x="46" y="130"/>
                  </a:cubicBezTo>
                  <a:lnTo>
                    <a:pt x="10682" y="3895"/>
                  </a:lnTo>
                  <a:cubicBezTo>
                    <a:pt x="10727" y="3895"/>
                    <a:pt x="10727" y="3895"/>
                    <a:pt x="10769" y="3852"/>
                  </a:cubicBezTo>
                  <a:cubicBezTo>
                    <a:pt x="10769" y="3807"/>
                    <a:pt x="10769" y="3807"/>
                    <a:pt x="10727" y="3765"/>
                  </a:cubicBezTo>
                  <a:lnTo>
                    <a:pt x="88" y="0"/>
                  </a:ln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27"/>
          <p:cNvSpPr/>
          <p:nvPr/>
        </p:nvSpPr>
        <p:spPr>
          <a:xfrm rot="9899924">
            <a:off x="-2244534" y="848559"/>
            <a:ext cx="2672857" cy="3050260"/>
          </a:xfrm>
          <a:custGeom>
            <a:avLst/>
            <a:gdLst/>
            <a:ahLst/>
            <a:cxnLst/>
            <a:rect l="l" t="t" r="r" b="b"/>
            <a:pathLst>
              <a:path w="17383" h="24386" extrusionOk="0">
                <a:moveTo>
                  <a:pt x="17207" y="308"/>
                </a:moveTo>
                <a:lnTo>
                  <a:pt x="14272" y="14229"/>
                </a:lnTo>
                <a:lnTo>
                  <a:pt x="2586" y="24210"/>
                </a:lnTo>
                <a:lnTo>
                  <a:pt x="176" y="396"/>
                </a:lnTo>
                <a:lnTo>
                  <a:pt x="6305" y="14184"/>
                </a:lnTo>
                <a:cubicBezTo>
                  <a:pt x="6305" y="14229"/>
                  <a:pt x="6350" y="14229"/>
                  <a:pt x="6350" y="14229"/>
                </a:cubicBezTo>
                <a:cubicBezTo>
                  <a:pt x="6392" y="14229"/>
                  <a:pt x="6392" y="14229"/>
                  <a:pt x="6392" y="14184"/>
                </a:cubicBezTo>
                <a:lnTo>
                  <a:pt x="17207" y="308"/>
                </a:lnTo>
                <a:close/>
                <a:moveTo>
                  <a:pt x="47" y="0"/>
                </a:moveTo>
                <a:cubicBezTo>
                  <a:pt x="1" y="0"/>
                  <a:pt x="1" y="46"/>
                  <a:pt x="1" y="88"/>
                </a:cubicBezTo>
                <a:lnTo>
                  <a:pt x="2453" y="24298"/>
                </a:lnTo>
                <a:cubicBezTo>
                  <a:pt x="2453" y="24340"/>
                  <a:pt x="2498" y="24340"/>
                  <a:pt x="2498" y="24340"/>
                </a:cubicBezTo>
                <a:cubicBezTo>
                  <a:pt x="2498" y="24386"/>
                  <a:pt x="2540" y="24386"/>
                  <a:pt x="2540" y="24386"/>
                </a:cubicBezTo>
                <a:cubicBezTo>
                  <a:pt x="2540" y="24386"/>
                  <a:pt x="2540" y="24340"/>
                  <a:pt x="2586" y="24340"/>
                </a:cubicBezTo>
                <a:lnTo>
                  <a:pt x="14360" y="14317"/>
                </a:lnTo>
                <a:lnTo>
                  <a:pt x="14360" y="14271"/>
                </a:lnTo>
                <a:lnTo>
                  <a:pt x="17382" y="88"/>
                </a:lnTo>
                <a:cubicBezTo>
                  <a:pt x="17382" y="46"/>
                  <a:pt x="17382" y="0"/>
                  <a:pt x="17337" y="0"/>
                </a:cubicBezTo>
                <a:cubicBezTo>
                  <a:pt x="17337" y="0"/>
                  <a:pt x="17295" y="0"/>
                  <a:pt x="17295" y="46"/>
                </a:cubicBezTo>
                <a:lnTo>
                  <a:pt x="6392" y="14054"/>
                </a:lnTo>
                <a:lnTo>
                  <a:pt x="134" y="46"/>
                </a:lnTo>
                <a:cubicBezTo>
                  <a:pt x="89" y="0"/>
                  <a:pt x="89" y="0"/>
                  <a:pt x="47"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7"/>
          <p:cNvSpPr/>
          <p:nvPr/>
        </p:nvSpPr>
        <p:spPr>
          <a:xfrm rot="929458">
            <a:off x="-1094298" y="2404721"/>
            <a:ext cx="2384620" cy="2712288"/>
          </a:xfrm>
          <a:custGeom>
            <a:avLst/>
            <a:gdLst/>
            <a:ahLst/>
            <a:cxnLst/>
            <a:rect l="l" t="t" r="r" b="b"/>
            <a:pathLst>
              <a:path w="23160" h="26343" extrusionOk="0">
                <a:moveTo>
                  <a:pt x="22939" y="209"/>
                </a:moveTo>
                <a:lnTo>
                  <a:pt x="18257" y="10145"/>
                </a:lnTo>
                <a:lnTo>
                  <a:pt x="396" y="12817"/>
                </a:lnTo>
                <a:lnTo>
                  <a:pt x="22939" y="209"/>
                </a:lnTo>
                <a:close/>
                <a:moveTo>
                  <a:pt x="18169" y="10278"/>
                </a:moveTo>
                <a:lnTo>
                  <a:pt x="7050" y="26167"/>
                </a:lnTo>
                <a:lnTo>
                  <a:pt x="175" y="12947"/>
                </a:lnTo>
                <a:lnTo>
                  <a:pt x="175" y="12947"/>
                </a:lnTo>
                <a:lnTo>
                  <a:pt x="18169" y="10278"/>
                </a:lnTo>
                <a:close/>
                <a:moveTo>
                  <a:pt x="23093" y="0"/>
                </a:moveTo>
                <a:cubicBezTo>
                  <a:pt x="23083" y="0"/>
                  <a:pt x="23072" y="11"/>
                  <a:pt x="23072" y="34"/>
                </a:cubicBezTo>
                <a:lnTo>
                  <a:pt x="46" y="12859"/>
                </a:lnTo>
                <a:cubicBezTo>
                  <a:pt x="46" y="12905"/>
                  <a:pt x="0" y="12905"/>
                  <a:pt x="46" y="12947"/>
                </a:cubicBezTo>
                <a:lnTo>
                  <a:pt x="6962" y="26300"/>
                </a:lnTo>
                <a:lnTo>
                  <a:pt x="7004" y="26342"/>
                </a:lnTo>
                <a:cubicBezTo>
                  <a:pt x="7050" y="26342"/>
                  <a:pt x="7050" y="26342"/>
                  <a:pt x="7050" y="26300"/>
                </a:cubicBezTo>
                <a:lnTo>
                  <a:pt x="18344" y="10233"/>
                </a:lnTo>
                <a:lnTo>
                  <a:pt x="23160" y="76"/>
                </a:lnTo>
                <a:cubicBezTo>
                  <a:pt x="23160" y="76"/>
                  <a:pt x="23160" y="34"/>
                  <a:pt x="23114" y="34"/>
                </a:cubicBezTo>
                <a:cubicBezTo>
                  <a:pt x="23114" y="11"/>
                  <a:pt x="23104" y="0"/>
                  <a:pt x="23093"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7"/>
          <p:cNvGrpSpPr/>
          <p:nvPr/>
        </p:nvGrpSpPr>
        <p:grpSpPr>
          <a:xfrm>
            <a:off x="6347963" y="13726"/>
            <a:ext cx="3764211" cy="2374663"/>
            <a:chOff x="640875" y="3095850"/>
            <a:chExt cx="750800" cy="386300"/>
          </a:xfrm>
        </p:grpSpPr>
        <p:sp>
          <p:nvSpPr>
            <p:cNvPr id="337" name="Google Shape;337;p27"/>
            <p:cNvSpPr/>
            <p:nvPr/>
          </p:nvSpPr>
          <p:spPr>
            <a:xfrm>
              <a:off x="640875" y="3095850"/>
              <a:ext cx="750800" cy="386300"/>
            </a:xfrm>
            <a:custGeom>
              <a:avLst/>
              <a:gdLst/>
              <a:ahLst/>
              <a:cxnLst/>
              <a:rect l="l" t="t" r="r" b="b"/>
              <a:pathLst>
                <a:path w="30032" h="15452" extrusionOk="0">
                  <a:moveTo>
                    <a:pt x="19262" y="0"/>
                  </a:moveTo>
                  <a:lnTo>
                    <a:pt x="46" y="11295"/>
                  </a:lnTo>
                  <a:cubicBezTo>
                    <a:pt x="0" y="11337"/>
                    <a:pt x="0" y="11337"/>
                    <a:pt x="0" y="11382"/>
                  </a:cubicBezTo>
                  <a:lnTo>
                    <a:pt x="46" y="11424"/>
                  </a:lnTo>
                  <a:lnTo>
                    <a:pt x="14667" y="15452"/>
                  </a:lnTo>
                  <a:lnTo>
                    <a:pt x="14709" y="15452"/>
                  </a:lnTo>
                  <a:lnTo>
                    <a:pt x="29989" y="3895"/>
                  </a:lnTo>
                  <a:cubicBezTo>
                    <a:pt x="30031" y="3852"/>
                    <a:pt x="30031" y="3807"/>
                    <a:pt x="29989" y="3807"/>
                  </a:cubicBezTo>
                  <a:cubicBezTo>
                    <a:pt x="29989" y="3786"/>
                    <a:pt x="29978" y="3775"/>
                    <a:pt x="29966" y="3775"/>
                  </a:cubicBezTo>
                  <a:cubicBezTo>
                    <a:pt x="29955" y="3775"/>
                    <a:pt x="29944" y="3786"/>
                    <a:pt x="29944" y="3807"/>
                  </a:cubicBezTo>
                  <a:lnTo>
                    <a:pt x="14667" y="15322"/>
                  </a:lnTo>
                  <a:lnTo>
                    <a:pt x="221" y="11337"/>
                  </a:lnTo>
                  <a:lnTo>
                    <a:pt x="19350" y="130"/>
                  </a:lnTo>
                  <a:cubicBezTo>
                    <a:pt x="19350" y="88"/>
                    <a:pt x="19395" y="42"/>
                    <a:pt x="19350" y="42"/>
                  </a:cubicBezTo>
                  <a:cubicBezTo>
                    <a:pt x="19350" y="0"/>
                    <a:pt x="19308" y="0"/>
                    <a:pt x="19262"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7"/>
            <p:cNvSpPr/>
            <p:nvPr/>
          </p:nvSpPr>
          <p:spPr>
            <a:xfrm>
              <a:off x="1122425" y="3095850"/>
              <a:ext cx="269250" cy="97375"/>
            </a:xfrm>
            <a:custGeom>
              <a:avLst/>
              <a:gdLst/>
              <a:ahLst/>
              <a:cxnLst/>
              <a:rect l="l" t="t" r="r" b="b"/>
              <a:pathLst>
                <a:path w="10770" h="3895" extrusionOk="0">
                  <a:moveTo>
                    <a:pt x="88" y="0"/>
                  </a:moveTo>
                  <a:cubicBezTo>
                    <a:pt x="46" y="0"/>
                    <a:pt x="0" y="0"/>
                    <a:pt x="0" y="42"/>
                  </a:cubicBezTo>
                  <a:cubicBezTo>
                    <a:pt x="0" y="88"/>
                    <a:pt x="0" y="88"/>
                    <a:pt x="46" y="130"/>
                  </a:cubicBezTo>
                  <a:lnTo>
                    <a:pt x="10682" y="3895"/>
                  </a:lnTo>
                  <a:cubicBezTo>
                    <a:pt x="10727" y="3895"/>
                    <a:pt x="10727" y="3895"/>
                    <a:pt x="10769" y="3852"/>
                  </a:cubicBezTo>
                  <a:cubicBezTo>
                    <a:pt x="10769" y="3807"/>
                    <a:pt x="10769" y="3807"/>
                    <a:pt x="10727" y="3765"/>
                  </a:cubicBezTo>
                  <a:lnTo>
                    <a:pt x="88" y="0"/>
                  </a:ln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7"/>
          <p:cNvSpPr/>
          <p:nvPr/>
        </p:nvSpPr>
        <p:spPr>
          <a:xfrm rot="9899924">
            <a:off x="6632216" y="-550041"/>
            <a:ext cx="2672857" cy="3050260"/>
          </a:xfrm>
          <a:custGeom>
            <a:avLst/>
            <a:gdLst/>
            <a:ahLst/>
            <a:cxnLst/>
            <a:rect l="l" t="t" r="r" b="b"/>
            <a:pathLst>
              <a:path w="17383" h="24386" extrusionOk="0">
                <a:moveTo>
                  <a:pt x="17207" y="308"/>
                </a:moveTo>
                <a:lnTo>
                  <a:pt x="14272" y="14229"/>
                </a:lnTo>
                <a:lnTo>
                  <a:pt x="2586" y="24210"/>
                </a:lnTo>
                <a:lnTo>
                  <a:pt x="176" y="396"/>
                </a:lnTo>
                <a:lnTo>
                  <a:pt x="6305" y="14184"/>
                </a:lnTo>
                <a:cubicBezTo>
                  <a:pt x="6305" y="14229"/>
                  <a:pt x="6350" y="14229"/>
                  <a:pt x="6350" y="14229"/>
                </a:cubicBezTo>
                <a:cubicBezTo>
                  <a:pt x="6392" y="14229"/>
                  <a:pt x="6392" y="14229"/>
                  <a:pt x="6392" y="14184"/>
                </a:cubicBezTo>
                <a:lnTo>
                  <a:pt x="17207" y="308"/>
                </a:lnTo>
                <a:close/>
                <a:moveTo>
                  <a:pt x="47" y="0"/>
                </a:moveTo>
                <a:cubicBezTo>
                  <a:pt x="1" y="0"/>
                  <a:pt x="1" y="46"/>
                  <a:pt x="1" y="88"/>
                </a:cubicBezTo>
                <a:lnTo>
                  <a:pt x="2453" y="24298"/>
                </a:lnTo>
                <a:cubicBezTo>
                  <a:pt x="2453" y="24340"/>
                  <a:pt x="2498" y="24340"/>
                  <a:pt x="2498" y="24340"/>
                </a:cubicBezTo>
                <a:cubicBezTo>
                  <a:pt x="2498" y="24386"/>
                  <a:pt x="2540" y="24386"/>
                  <a:pt x="2540" y="24386"/>
                </a:cubicBezTo>
                <a:cubicBezTo>
                  <a:pt x="2540" y="24386"/>
                  <a:pt x="2540" y="24340"/>
                  <a:pt x="2586" y="24340"/>
                </a:cubicBezTo>
                <a:lnTo>
                  <a:pt x="14360" y="14317"/>
                </a:lnTo>
                <a:lnTo>
                  <a:pt x="14360" y="14271"/>
                </a:lnTo>
                <a:lnTo>
                  <a:pt x="17382" y="88"/>
                </a:lnTo>
                <a:cubicBezTo>
                  <a:pt x="17382" y="46"/>
                  <a:pt x="17382" y="0"/>
                  <a:pt x="17337" y="0"/>
                </a:cubicBezTo>
                <a:cubicBezTo>
                  <a:pt x="17337" y="0"/>
                  <a:pt x="17295" y="0"/>
                  <a:pt x="17295" y="46"/>
                </a:cubicBezTo>
                <a:lnTo>
                  <a:pt x="6392" y="14054"/>
                </a:lnTo>
                <a:lnTo>
                  <a:pt x="134" y="46"/>
                </a:lnTo>
                <a:cubicBezTo>
                  <a:pt x="89" y="0"/>
                  <a:pt x="89" y="0"/>
                  <a:pt x="47"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7"/>
          <p:cNvSpPr/>
          <p:nvPr/>
        </p:nvSpPr>
        <p:spPr>
          <a:xfrm rot="929458">
            <a:off x="7782452" y="1006121"/>
            <a:ext cx="2384620" cy="2712288"/>
          </a:xfrm>
          <a:custGeom>
            <a:avLst/>
            <a:gdLst/>
            <a:ahLst/>
            <a:cxnLst/>
            <a:rect l="l" t="t" r="r" b="b"/>
            <a:pathLst>
              <a:path w="23160" h="26343" extrusionOk="0">
                <a:moveTo>
                  <a:pt x="22939" y="209"/>
                </a:moveTo>
                <a:lnTo>
                  <a:pt x="18257" y="10145"/>
                </a:lnTo>
                <a:lnTo>
                  <a:pt x="396" y="12817"/>
                </a:lnTo>
                <a:lnTo>
                  <a:pt x="22939" y="209"/>
                </a:lnTo>
                <a:close/>
                <a:moveTo>
                  <a:pt x="18169" y="10278"/>
                </a:moveTo>
                <a:lnTo>
                  <a:pt x="7050" y="26167"/>
                </a:lnTo>
                <a:lnTo>
                  <a:pt x="175" y="12947"/>
                </a:lnTo>
                <a:lnTo>
                  <a:pt x="175" y="12947"/>
                </a:lnTo>
                <a:lnTo>
                  <a:pt x="18169" y="10278"/>
                </a:lnTo>
                <a:close/>
                <a:moveTo>
                  <a:pt x="23093" y="0"/>
                </a:moveTo>
                <a:cubicBezTo>
                  <a:pt x="23083" y="0"/>
                  <a:pt x="23072" y="11"/>
                  <a:pt x="23072" y="34"/>
                </a:cubicBezTo>
                <a:lnTo>
                  <a:pt x="46" y="12859"/>
                </a:lnTo>
                <a:cubicBezTo>
                  <a:pt x="46" y="12905"/>
                  <a:pt x="0" y="12905"/>
                  <a:pt x="46" y="12947"/>
                </a:cubicBezTo>
                <a:lnTo>
                  <a:pt x="6962" y="26300"/>
                </a:lnTo>
                <a:lnTo>
                  <a:pt x="7004" y="26342"/>
                </a:lnTo>
                <a:cubicBezTo>
                  <a:pt x="7050" y="26342"/>
                  <a:pt x="7050" y="26342"/>
                  <a:pt x="7050" y="26300"/>
                </a:cubicBezTo>
                <a:lnTo>
                  <a:pt x="18344" y="10233"/>
                </a:lnTo>
                <a:lnTo>
                  <a:pt x="23160" y="76"/>
                </a:lnTo>
                <a:cubicBezTo>
                  <a:pt x="23160" y="76"/>
                  <a:pt x="23160" y="34"/>
                  <a:pt x="23114" y="34"/>
                </a:cubicBezTo>
                <a:cubicBezTo>
                  <a:pt x="23114" y="11"/>
                  <a:pt x="23104" y="0"/>
                  <a:pt x="23093" y="0"/>
                </a:cubicBezTo>
                <a:close/>
              </a:path>
            </a:pathLst>
          </a:custGeom>
          <a:gradFill>
            <a:gsLst>
              <a:gs pos="0">
                <a:schemeClr val="accent6"/>
              </a:gs>
              <a:gs pos="50000">
                <a:schemeClr val="accent4"/>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7"/>
          <p:cNvSpPr/>
          <p:nvPr/>
        </p:nvSpPr>
        <p:spPr>
          <a:xfrm>
            <a:off x="933175" y="554600"/>
            <a:ext cx="7272300" cy="399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7"/>
          <p:cNvSpPr/>
          <p:nvPr/>
        </p:nvSpPr>
        <p:spPr>
          <a:xfrm>
            <a:off x="5317725" y="788675"/>
            <a:ext cx="546600" cy="3552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7"/>
          <p:cNvSpPr txBox="1">
            <a:spLocks noGrp="1"/>
          </p:cNvSpPr>
          <p:nvPr>
            <p:ph type="title"/>
          </p:nvPr>
        </p:nvSpPr>
        <p:spPr>
          <a:xfrm>
            <a:off x="1228200" y="1155899"/>
            <a:ext cx="6687600" cy="28317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4" name="Google Shape;344;p27"/>
          <p:cNvSpPr/>
          <p:nvPr/>
        </p:nvSpPr>
        <p:spPr>
          <a:xfrm rot="5400000">
            <a:off x="2554866" y="-1092130"/>
            <a:ext cx="4034282" cy="7327764"/>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aption 1">
  <p:cSld name="CAPTION_ONLY_1">
    <p:spTree>
      <p:nvGrpSpPr>
        <p:cNvPr id="1" name="Shape 345"/>
        <p:cNvGrpSpPr/>
        <p:nvPr/>
      </p:nvGrpSpPr>
      <p:grpSpPr>
        <a:xfrm>
          <a:off x="0" y="0"/>
          <a:ext cx="0" cy="0"/>
          <a:chOff x="0" y="0"/>
          <a:chExt cx="0" cy="0"/>
        </a:xfrm>
      </p:grpSpPr>
      <p:sp>
        <p:nvSpPr>
          <p:cNvPr id="346" name="Google Shape;346;p28"/>
          <p:cNvSpPr txBox="1">
            <a:spLocks noGrp="1"/>
          </p:cNvSpPr>
          <p:nvPr>
            <p:ph type="title"/>
          </p:nvPr>
        </p:nvSpPr>
        <p:spPr>
          <a:xfrm>
            <a:off x="1996950" y="917725"/>
            <a:ext cx="51501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2900"/>
              <a:buNone/>
              <a:defRPr sz="2400"/>
            </a:lvl1pPr>
            <a:lvl2pPr lvl="1" algn="ctr" rtl="0">
              <a:spcBef>
                <a:spcPts val="0"/>
              </a:spcBef>
              <a:spcAft>
                <a:spcPts val="0"/>
              </a:spcAft>
              <a:buSzPts val="2900"/>
              <a:buNone/>
              <a:defRPr sz="2900"/>
            </a:lvl2pPr>
            <a:lvl3pPr lvl="2" algn="ctr" rtl="0">
              <a:spcBef>
                <a:spcPts val="0"/>
              </a:spcBef>
              <a:spcAft>
                <a:spcPts val="0"/>
              </a:spcAft>
              <a:buSzPts val="2900"/>
              <a:buNone/>
              <a:defRPr sz="2900"/>
            </a:lvl3pPr>
            <a:lvl4pPr lvl="3" algn="ctr" rtl="0">
              <a:spcBef>
                <a:spcPts val="0"/>
              </a:spcBef>
              <a:spcAft>
                <a:spcPts val="0"/>
              </a:spcAft>
              <a:buSzPts val="2900"/>
              <a:buNone/>
              <a:defRPr sz="2900"/>
            </a:lvl4pPr>
            <a:lvl5pPr lvl="4" algn="ctr" rtl="0">
              <a:spcBef>
                <a:spcPts val="0"/>
              </a:spcBef>
              <a:spcAft>
                <a:spcPts val="0"/>
              </a:spcAft>
              <a:buSzPts val="2900"/>
              <a:buNone/>
              <a:defRPr sz="2900"/>
            </a:lvl5pPr>
            <a:lvl6pPr lvl="5" algn="ctr" rtl="0">
              <a:spcBef>
                <a:spcPts val="0"/>
              </a:spcBef>
              <a:spcAft>
                <a:spcPts val="0"/>
              </a:spcAft>
              <a:buSzPts val="2900"/>
              <a:buNone/>
              <a:defRPr sz="2900"/>
            </a:lvl6pPr>
            <a:lvl7pPr lvl="6" algn="ctr" rtl="0">
              <a:spcBef>
                <a:spcPts val="0"/>
              </a:spcBef>
              <a:spcAft>
                <a:spcPts val="0"/>
              </a:spcAft>
              <a:buSzPts val="2900"/>
              <a:buNone/>
              <a:defRPr sz="2900"/>
            </a:lvl7pPr>
            <a:lvl8pPr lvl="7" algn="ctr" rtl="0">
              <a:spcBef>
                <a:spcPts val="0"/>
              </a:spcBef>
              <a:spcAft>
                <a:spcPts val="0"/>
              </a:spcAft>
              <a:buSzPts val="2900"/>
              <a:buNone/>
              <a:defRPr sz="2900"/>
            </a:lvl8pPr>
            <a:lvl9pPr lvl="8" algn="ctr" rtl="0">
              <a:spcBef>
                <a:spcPts val="0"/>
              </a:spcBef>
              <a:spcAft>
                <a:spcPts val="0"/>
              </a:spcAft>
              <a:buSzPts val="2900"/>
              <a:buNone/>
              <a:defRPr sz="2900"/>
            </a:lvl9pPr>
          </a:lstStyle>
          <a:p>
            <a:endParaRPr/>
          </a:p>
        </p:txBody>
      </p:sp>
      <p:grpSp>
        <p:nvGrpSpPr>
          <p:cNvPr id="347" name="Google Shape;347;p28"/>
          <p:cNvGrpSpPr/>
          <p:nvPr/>
        </p:nvGrpSpPr>
        <p:grpSpPr>
          <a:xfrm flipH="1">
            <a:off x="-2875650" y="-4743981"/>
            <a:ext cx="15551676" cy="13379484"/>
            <a:chOff x="-2875650" y="-4743981"/>
            <a:chExt cx="15551676" cy="13379484"/>
          </a:xfrm>
        </p:grpSpPr>
        <p:grpSp>
          <p:nvGrpSpPr>
            <p:cNvPr id="348" name="Google Shape;348;p28"/>
            <p:cNvGrpSpPr/>
            <p:nvPr/>
          </p:nvGrpSpPr>
          <p:grpSpPr>
            <a:xfrm>
              <a:off x="5914475" y="1761269"/>
              <a:ext cx="6761551" cy="6874234"/>
              <a:chOff x="5663050" y="1538594"/>
              <a:chExt cx="6761551" cy="6874234"/>
            </a:xfrm>
          </p:grpSpPr>
          <p:sp>
            <p:nvSpPr>
              <p:cNvPr id="349" name="Google Shape;349;p28"/>
              <p:cNvSpPr/>
              <p:nvPr/>
            </p:nvSpPr>
            <p:spPr>
              <a:xfrm rot="6914310">
                <a:off x="7064089" y="2220790"/>
                <a:ext cx="4512295" cy="473692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rot="899953" flipH="1">
                <a:off x="6876393" y="2622569"/>
                <a:ext cx="3966060" cy="427604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rot="-3600001">
                <a:off x="6726648" y="3221489"/>
                <a:ext cx="3867247" cy="468902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28"/>
            <p:cNvGrpSpPr/>
            <p:nvPr/>
          </p:nvGrpSpPr>
          <p:grpSpPr>
            <a:xfrm>
              <a:off x="-2875650" y="-4743981"/>
              <a:ext cx="6761551" cy="6874234"/>
              <a:chOff x="5663050" y="1538594"/>
              <a:chExt cx="6761551" cy="6874234"/>
            </a:xfrm>
          </p:grpSpPr>
          <p:sp>
            <p:nvSpPr>
              <p:cNvPr id="353" name="Google Shape;353;p28"/>
              <p:cNvSpPr/>
              <p:nvPr/>
            </p:nvSpPr>
            <p:spPr>
              <a:xfrm rot="6914310">
                <a:off x="7064089" y="2220790"/>
                <a:ext cx="4512295" cy="473692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8"/>
              <p:cNvSpPr/>
              <p:nvPr/>
            </p:nvSpPr>
            <p:spPr>
              <a:xfrm rot="899953" flipH="1">
                <a:off x="6876393" y="2622569"/>
                <a:ext cx="3966060" cy="427604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8"/>
              <p:cNvSpPr/>
              <p:nvPr/>
            </p:nvSpPr>
            <p:spPr>
              <a:xfrm rot="-3600001">
                <a:off x="6726648" y="3221489"/>
                <a:ext cx="3867247" cy="468902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hree columns 1">
  <p:cSld name="CUSTOM_1_1">
    <p:spTree>
      <p:nvGrpSpPr>
        <p:cNvPr id="1" name="Shape 356"/>
        <p:cNvGrpSpPr/>
        <p:nvPr/>
      </p:nvGrpSpPr>
      <p:grpSpPr>
        <a:xfrm>
          <a:off x="0" y="0"/>
          <a:ext cx="0" cy="0"/>
          <a:chOff x="0" y="0"/>
          <a:chExt cx="0" cy="0"/>
        </a:xfrm>
      </p:grpSpPr>
      <p:sp>
        <p:nvSpPr>
          <p:cNvPr id="357" name="Google Shape;357;p29"/>
          <p:cNvSpPr txBox="1">
            <a:spLocks noGrp="1"/>
          </p:cNvSpPr>
          <p:nvPr>
            <p:ph type="subTitle" idx="1"/>
          </p:nvPr>
        </p:nvSpPr>
        <p:spPr>
          <a:xfrm>
            <a:off x="1489327" y="31161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58" name="Google Shape;358;p29"/>
          <p:cNvSpPr txBox="1">
            <a:spLocks noGrp="1"/>
          </p:cNvSpPr>
          <p:nvPr>
            <p:ph type="subTitle" idx="2"/>
          </p:nvPr>
        </p:nvSpPr>
        <p:spPr>
          <a:xfrm>
            <a:off x="5910513" y="35729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59" name="Google Shape;359;p29"/>
          <p:cNvSpPr txBox="1">
            <a:spLocks noGrp="1"/>
          </p:cNvSpPr>
          <p:nvPr>
            <p:ph type="subTitle" idx="3"/>
          </p:nvPr>
        </p:nvSpPr>
        <p:spPr>
          <a:xfrm>
            <a:off x="4006677" y="31161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0" name="Google Shape;360;p29"/>
          <p:cNvSpPr txBox="1">
            <a:spLocks noGrp="1"/>
          </p:cNvSpPr>
          <p:nvPr>
            <p:ph type="subTitle" idx="4"/>
          </p:nvPr>
        </p:nvSpPr>
        <p:spPr>
          <a:xfrm>
            <a:off x="875838" y="35729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1" name="Google Shape;361;p29"/>
          <p:cNvSpPr txBox="1">
            <a:spLocks noGrp="1"/>
          </p:cNvSpPr>
          <p:nvPr>
            <p:ph type="subTitle" idx="5"/>
          </p:nvPr>
        </p:nvSpPr>
        <p:spPr>
          <a:xfrm>
            <a:off x="6524026" y="31161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2" name="Google Shape;362;p29"/>
          <p:cNvSpPr txBox="1">
            <a:spLocks noGrp="1"/>
          </p:cNvSpPr>
          <p:nvPr>
            <p:ph type="subTitle" idx="6"/>
          </p:nvPr>
        </p:nvSpPr>
        <p:spPr>
          <a:xfrm>
            <a:off x="3393175" y="35729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63" name="Google Shape;363;p29"/>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grpSp>
        <p:nvGrpSpPr>
          <p:cNvPr id="364" name="Google Shape;364;p29"/>
          <p:cNvGrpSpPr/>
          <p:nvPr/>
        </p:nvGrpSpPr>
        <p:grpSpPr>
          <a:xfrm>
            <a:off x="7422838" y="3072719"/>
            <a:ext cx="2513405" cy="2793082"/>
            <a:chOff x="5271726" y="1894039"/>
            <a:chExt cx="1763917" cy="1960195"/>
          </a:xfrm>
        </p:grpSpPr>
        <p:sp>
          <p:nvSpPr>
            <p:cNvPr id="365" name="Google Shape;365;p29"/>
            <p:cNvSpPr/>
            <p:nvPr/>
          </p:nvSpPr>
          <p:spPr>
            <a:xfrm>
              <a:off x="5271726" y="1894039"/>
              <a:ext cx="1352353" cy="1960195"/>
            </a:xfrm>
            <a:custGeom>
              <a:avLst/>
              <a:gdLst/>
              <a:ahLst/>
              <a:cxnLst/>
              <a:rect l="l" t="t" r="r" b="b"/>
              <a:pathLst>
                <a:path w="15674" h="22719" extrusionOk="0">
                  <a:moveTo>
                    <a:pt x="15586" y="0"/>
                  </a:moveTo>
                  <a:lnTo>
                    <a:pt x="15540" y="42"/>
                  </a:lnTo>
                  <a:lnTo>
                    <a:pt x="10550" y="16898"/>
                  </a:lnTo>
                  <a:lnTo>
                    <a:pt x="43" y="22589"/>
                  </a:lnTo>
                  <a:cubicBezTo>
                    <a:pt x="1" y="22631"/>
                    <a:pt x="1" y="22631"/>
                    <a:pt x="1" y="22677"/>
                  </a:cubicBezTo>
                  <a:cubicBezTo>
                    <a:pt x="1" y="22719"/>
                    <a:pt x="43" y="22719"/>
                    <a:pt x="43" y="22719"/>
                  </a:cubicBezTo>
                  <a:lnTo>
                    <a:pt x="89" y="22719"/>
                  </a:lnTo>
                  <a:lnTo>
                    <a:pt x="10637" y="16986"/>
                  </a:lnTo>
                  <a:lnTo>
                    <a:pt x="10683" y="16940"/>
                  </a:lnTo>
                  <a:lnTo>
                    <a:pt x="15628" y="88"/>
                  </a:lnTo>
                  <a:cubicBezTo>
                    <a:pt x="15673" y="42"/>
                    <a:pt x="15628" y="42"/>
                    <a:pt x="15586"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a:off x="5271726" y="1894039"/>
              <a:ext cx="1763908" cy="1960195"/>
            </a:xfrm>
            <a:custGeom>
              <a:avLst/>
              <a:gdLst/>
              <a:ahLst/>
              <a:cxnLst/>
              <a:rect l="l" t="t" r="r" b="b"/>
              <a:pathLst>
                <a:path w="20444" h="22719" extrusionOk="0">
                  <a:moveTo>
                    <a:pt x="15586" y="0"/>
                  </a:moveTo>
                  <a:lnTo>
                    <a:pt x="15540" y="42"/>
                  </a:lnTo>
                  <a:lnTo>
                    <a:pt x="1" y="22631"/>
                  </a:lnTo>
                  <a:cubicBezTo>
                    <a:pt x="1" y="22631"/>
                    <a:pt x="1" y="22677"/>
                    <a:pt x="43" y="22719"/>
                  </a:cubicBezTo>
                  <a:cubicBezTo>
                    <a:pt x="89" y="22719"/>
                    <a:pt x="89" y="22719"/>
                    <a:pt x="89" y="22677"/>
                  </a:cubicBezTo>
                  <a:lnTo>
                    <a:pt x="15586" y="217"/>
                  </a:lnTo>
                  <a:lnTo>
                    <a:pt x="20356" y="16415"/>
                  </a:lnTo>
                  <a:cubicBezTo>
                    <a:pt x="20356" y="16460"/>
                    <a:pt x="20401" y="16460"/>
                    <a:pt x="20401" y="16460"/>
                  </a:cubicBezTo>
                  <a:cubicBezTo>
                    <a:pt x="20443" y="16460"/>
                    <a:pt x="20443" y="16415"/>
                    <a:pt x="20443" y="16373"/>
                  </a:cubicBezTo>
                  <a:lnTo>
                    <a:pt x="15628" y="42"/>
                  </a:lnTo>
                  <a:cubicBezTo>
                    <a:pt x="15628" y="42"/>
                    <a:pt x="15628" y="0"/>
                    <a:pt x="15586"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a:off x="6181902" y="3302744"/>
              <a:ext cx="853741" cy="56859"/>
            </a:xfrm>
            <a:custGeom>
              <a:avLst/>
              <a:gdLst/>
              <a:ahLst/>
              <a:cxnLst/>
              <a:rect l="l" t="t" r="r" b="b"/>
              <a:pathLst>
                <a:path w="9895" h="659" extrusionOk="0">
                  <a:moveTo>
                    <a:pt x="9852" y="0"/>
                  </a:moveTo>
                  <a:lnTo>
                    <a:pt x="46" y="526"/>
                  </a:lnTo>
                  <a:cubicBezTo>
                    <a:pt x="46" y="526"/>
                    <a:pt x="1" y="571"/>
                    <a:pt x="1" y="613"/>
                  </a:cubicBezTo>
                  <a:cubicBezTo>
                    <a:pt x="1" y="659"/>
                    <a:pt x="46" y="659"/>
                    <a:pt x="46" y="659"/>
                  </a:cubicBezTo>
                  <a:lnTo>
                    <a:pt x="9852" y="133"/>
                  </a:lnTo>
                  <a:cubicBezTo>
                    <a:pt x="9894" y="133"/>
                    <a:pt x="9894" y="88"/>
                    <a:pt x="9894" y="46"/>
                  </a:cubicBezTo>
                  <a:cubicBezTo>
                    <a:pt x="9894" y="46"/>
                    <a:pt x="9894" y="0"/>
                    <a:pt x="9852"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29"/>
          <p:cNvSpPr/>
          <p:nvPr/>
        </p:nvSpPr>
        <p:spPr>
          <a:xfrm>
            <a:off x="4531436" y="2030018"/>
            <a:ext cx="86" cy="86"/>
          </a:xfrm>
          <a:custGeom>
            <a:avLst/>
            <a:gdLst/>
            <a:ahLst/>
            <a:cxnLst/>
            <a:rect l="l" t="t" r="r" b="b"/>
            <a:pathLst>
              <a:path w="1" h="1" fill="none" extrusionOk="0">
                <a:moveTo>
                  <a:pt x="1" y="0"/>
                </a:moveTo>
                <a:lnTo>
                  <a:pt x="1" y="0"/>
                </a:lnTo>
                <a:close/>
              </a:path>
            </a:pathLst>
          </a:custGeom>
          <a:gradFill>
            <a:gsLst>
              <a:gs pos="0">
                <a:schemeClr val="accent6"/>
              </a:gs>
              <a:gs pos="50000">
                <a:schemeClr val="accent5"/>
              </a:gs>
              <a:gs pos="100000">
                <a:schemeClr val="accent5"/>
              </a:gs>
            </a:gsLst>
            <a:lin ang="5400700" scaled="0"/>
          </a:gradFill>
          <a:ln w="33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29"/>
          <p:cNvGrpSpPr/>
          <p:nvPr/>
        </p:nvGrpSpPr>
        <p:grpSpPr>
          <a:xfrm>
            <a:off x="-301661" y="-491472"/>
            <a:ext cx="1828690" cy="2507868"/>
            <a:chOff x="3968541" y="1157375"/>
            <a:chExt cx="1586441" cy="2175646"/>
          </a:xfrm>
        </p:grpSpPr>
        <p:sp>
          <p:nvSpPr>
            <p:cNvPr id="370" name="Google Shape;370;p29"/>
            <p:cNvSpPr/>
            <p:nvPr/>
          </p:nvSpPr>
          <p:spPr>
            <a:xfrm>
              <a:off x="5086567" y="1157375"/>
              <a:ext cx="468414" cy="1288160"/>
            </a:xfrm>
            <a:custGeom>
              <a:avLst/>
              <a:gdLst/>
              <a:ahLst/>
              <a:cxnLst/>
              <a:rect l="l" t="t" r="r" b="b"/>
              <a:pathLst>
                <a:path w="5429" h="14930" extrusionOk="0">
                  <a:moveTo>
                    <a:pt x="5341" y="0"/>
                  </a:moveTo>
                  <a:cubicBezTo>
                    <a:pt x="5341" y="0"/>
                    <a:pt x="5299" y="0"/>
                    <a:pt x="5299" y="46"/>
                  </a:cubicBezTo>
                  <a:lnTo>
                    <a:pt x="0" y="14842"/>
                  </a:lnTo>
                  <a:cubicBezTo>
                    <a:pt x="0" y="14884"/>
                    <a:pt x="0" y="14930"/>
                    <a:pt x="46" y="14930"/>
                  </a:cubicBezTo>
                  <a:lnTo>
                    <a:pt x="88" y="14930"/>
                  </a:lnTo>
                  <a:cubicBezTo>
                    <a:pt x="88" y="14930"/>
                    <a:pt x="133" y="14930"/>
                    <a:pt x="133" y="14884"/>
                  </a:cubicBezTo>
                  <a:lnTo>
                    <a:pt x="5386" y="88"/>
                  </a:lnTo>
                  <a:cubicBezTo>
                    <a:pt x="5428" y="46"/>
                    <a:pt x="5386" y="46"/>
                    <a:pt x="5341"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3968541" y="1158324"/>
              <a:ext cx="1586430" cy="2174687"/>
            </a:xfrm>
            <a:custGeom>
              <a:avLst/>
              <a:gdLst/>
              <a:ahLst/>
              <a:cxnLst/>
              <a:rect l="l" t="t" r="r" b="b"/>
              <a:pathLst>
                <a:path w="18387" h="25205" extrusionOk="0">
                  <a:moveTo>
                    <a:pt x="18316" y="0"/>
                  </a:moveTo>
                  <a:cubicBezTo>
                    <a:pt x="18300" y="0"/>
                    <a:pt x="18278" y="12"/>
                    <a:pt x="18257" y="35"/>
                  </a:cubicBezTo>
                  <a:lnTo>
                    <a:pt x="6479" y="10058"/>
                  </a:lnTo>
                  <a:lnTo>
                    <a:pt x="0" y="25163"/>
                  </a:lnTo>
                  <a:cubicBezTo>
                    <a:pt x="0" y="25163"/>
                    <a:pt x="0" y="25205"/>
                    <a:pt x="46" y="25205"/>
                  </a:cubicBezTo>
                  <a:lnTo>
                    <a:pt x="133" y="25205"/>
                  </a:lnTo>
                  <a:lnTo>
                    <a:pt x="6567" y="10103"/>
                  </a:lnTo>
                  <a:lnTo>
                    <a:pt x="18344" y="122"/>
                  </a:lnTo>
                  <a:cubicBezTo>
                    <a:pt x="18344" y="77"/>
                    <a:pt x="18386" y="35"/>
                    <a:pt x="18344" y="35"/>
                  </a:cubicBezTo>
                  <a:cubicBezTo>
                    <a:pt x="18344" y="12"/>
                    <a:pt x="18333" y="0"/>
                    <a:pt x="18316"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3968541" y="2435019"/>
              <a:ext cx="1129578" cy="898002"/>
            </a:xfrm>
            <a:custGeom>
              <a:avLst/>
              <a:gdLst/>
              <a:ahLst/>
              <a:cxnLst/>
              <a:rect l="l" t="t" r="r" b="b"/>
              <a:pathLst>
                <a:path w="13092" h="10408" extrusionOk="0">
                  <a:moveTo>
                    <a:pt x="13030" y="0"/>
                  </a:moveTo>
                  <a:cubicBezTo>
                    <a:pt x="13014" y="0"/>
                    <a:pt x="13004" y="11"/>
                    <a:pt x="13004" y="34"/>
                  </a:cubicBezTo>
                  <a:lnTo>
                    <a:pt x="46" y="10320"/>
                  </a:lnTo>
                  <a:cubicBezTo>
                    <a:pt x="0" y="10320"/>
                    <a:pt x="0" y="10366"/>
                    <a:pt x="0" y="10408"/>
                  </a:cubicBezTo>
                  <a:lnTo>
                    <a:pt x="88" y="10408"/>
                  </a:lnTo>
                  <a:lnTo>
                    <a:pt x="13046" y="122"/>
                  </a:lnTo>
                  <a:cubicBezTo>
                    <a:pt x="13091" y="76"/>
                    <a:pt x="13091" y="34"/>
                    <a:pt x="13091" y="34"/>
                  </a:cubicBezTo>
                  <a:cubicBezTo>
                    <a:pt x="13068" y="11"/>
                    <a:pt x="13047" y="0"/>
                    <a:pt x="13030"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29"/>
          <p:cNvGrpSpPr/>
          <p:nvPr/>
        </p:nvGrpSpPr>
        <p:grpSpPr>
          <a:xfrm>
            <a:off x="-901262" y="-704283"/>
            <a:ext cx="2120741" cy="2092289"/>
            <a:chOff x="2306600" y="1308452"/>
            <a:chExt cx="1348643" cy="1960540"/>
          </a:xfrm>
        </p:grpSpPr>
        <p:sp>
          <p:nvSpPr>
            <p:cNvPr id="374" name="Google Shape;374;p29"/>
            <p:cNvSpPr/>
            <p:nvPr/>
          </p:nvSpPr>
          <p:spPr>
            <a:xfrm>
              <a:off x="2306600" y="1308452"/>
              <a:ext cx="1348643" cy="1960540"/>
            </a:xfrm>
            <a:custGeom>
              <a:avLst/>
              <a:gdLst/>
              <a:ahLst/>
              <a:cxnLst/>
              <a:rect l="l" t="t" r="r" b="b"/>
              <a:pathLst>
                <a:path w="15631" h="22723" extrusionOk="0">
                  <a:moveTo>
                    <a:pt x="15585" y="0"/>
                  </a:moveTo>
                  <a:lnTo>
                    <a:pt x="15543" y="46"/>
                  </a:lnTo>
                  <a:lnTo>
                    <a:pt x="10552" y="16898"/>
                  </a:lnTo>
                  <a:lnTo>
                    <a:pt x="46" y="22589"/>
                  </a:lnTo>
                  <a:cubicBezTo>
                    <a:pt x="0" y="22635"/>
                    <a:pt x="0" y="22635"/>
                    <a:pt x="0" y="22677"/>
                  </a:cubicBezTo>
                  <a:cubicBezTo>
                    <a:pt x="0" y="22722"/>
                    <a:pt x="46" y="22722"/>
                    <a:pt x="46" y="22722"/>
                  </a:cubicBezTo>
                  <a:lnTo>
                    <a:pt x="88" y="22722"/>
                  </a:lnTo>
                  <a:lnTo>
                    <a:pt x="10640" y="16986"/>
                  </a:lnTo>
                  <a:cubicBezTo>
                    <a:pt x="10640" y="16986"/>
                    <a:pt x="10640" y="16944"/>
                    <a:pt x="10682" y="16944"/>
                  </a:cubicBezTo>
                  <a:lnTo>
                    <a:pt x="15630" y="88"/>
                  </a:lnTo>
                  <a:cubicBezTo>
                    <a:pt x="15630" y="46"/>
                    <a:pt x="15630" y="46"/>
                    <a:pt x="15585" y="0"/>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2306600" y="1309402"/>
              <a:ext cx="1348643" cy="1959591"/>
            </a:xfrm>
            <a:custGeom>
              <a:avLst/>
              <a:gdLst/>
              <a:ahLst/>
              <a:cxnLst/>
              <a:rect l="l" t="t" r="r" b="b"/>
              <a:pathLst>
                <a:path w="15631" h="22712" extrusionOk="0">
                  <a:moveTo>
                    <a:pt x="15569" y="1"/>
                  </a:moveTo>
                  <a:cubicBezTo>
                    <a:pt x="15553" y="1"/>
                    <a:pt x="15543" y="12"/>
                    <a:pt x="15543" y="35"/>
                  </a:cubicBezTo>
                  <a:lnTo>
                    <a:pt x="0" y="22624"/>
                  </a:lnTo>
                  <a:cubicBezTo>
                    <a:pt x="0" y="22624"/>
                    <a:pt x="0" y="22666"/>
                    <a:pt x="46" y="22711"/>
                  </a:cubicBezTo>
                  <a:cubicBezTo>
                    <a:pt x="88" y="22711"/>
                    <a:pt x="88" y="22711"/>
                    <a:pt x="88" y="22666"/>
                  </a:cubicBezTo>
                  <a:lnTo>
                    <a:pt x="15630" y="122"/>
                  </a:lnTo>
                  <a:lnTo>
                    <a:pt x="15630" y="35"/>
                  </a:lnTo>
                  <a:cubicBezTo>
                    <a:pt x="15608" y="12"/>
                    <a:pt x="15586" y="1"/>
                    <a:pt x="15569" y="1"/>
                  </a:cubicBezTo>
                  <a:close/>
                </a:path>
              </a:pathLst>
            </a:custGeom>
            <a:gradFill>
              <a:gsLst>
                <a:gs pos="0">
                  <a:schemeClr val="accent6"/>
                </a:gs>
                <a:gs pos="50000">
                  <a:schemeClr val="accent5"/>
                </a:gs>
                <a:gs pos="100000">
                  <a:schemeClr val="accent5"/>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29"/>
          <p:cNvGrpSpPr/>
          <p:nvPr/>
        </p:nvGrpSpPr>
        <p:grpSpPr>
          <a:xfrm rot="2219851">
            <a:off x="-2839799" y="2388023"/>
            <a:ext cx="3255529" cy="3463909"/>
            <a:chOff x="7558301" y="3163860"/>
            <a:chExt cx="3072638" cy="3269311"/>
          </a:xfrm>
        </p:grpSpPr>
        <p:sp>
          <p:nvSpPr>
            <p:cNvPr id="377" name="Google Shape;377;p29"/>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 name="Google Shape;380;p29"/>
          <p:cNvSpPr txBox="1">
            <a:spLocks noGrp="1"/>
          </p:cNvSpPr>
          <p:nvPr>
            <p:ph type="subTitle" idx="7"/>
          </p:nvPr>
        </p:nvSpPr>
        <p:spPr>
          <a:xfrm>
            <a:off x="1489350" y="15877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81" name="Google Shape;381;p29"/>
          <p:cNvSpPr txBox="1">
            <a:spLocks noGrp="1"/>
          </p:cNvSpPr>
          <p:nvPr>
            <p:ph type="subTitle" idx="8"/>
          </p:nvPr>
        </p:nvSpPr>
        <p:spPr>
          <a:xfrm>
            <a:off x="5910475" y="20445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82" name="Google Shape;382;p29"/>
          <p:cNvSpPr txBox="1">
            <a:spLocks noGrp="1"/>
          </p:cNvSpPr>
          <p:nvPr>
            <p:ph type="subTitle" idx="9"/>
          </p:nvPr>
        </p:nvSpPr>
        <p:spPr>
          <a:xfrm>
            <a:off x="4006650" y="15877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83" name="Google Shape;383;p29"/>
          <p:cNvSpPr txBox="1">
            <a:spLocks noGrp="1"/>
          </p:cNvSpPr>
          <p:nvPr>
            <p:ph type="subTitle" idx="13"/>
          </p:nvPr>
        </p:nvSpPr>
        <p:spPr>
          <a:xfrm>
            <a:off x="875800" y="20445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84" name="Google Shape;384;p29"/>
          <p:cNvSpPr txBox="1">
            <a:spLocks noGrp="1"/>
          </p:cNvSpPr>
          <p:nvPr>
            <p:ph type="subTitle" idx="14"/>
          </p:nvPr>
        </p:nvSpPr>
        <p:spPr>
          <a:xfrm>
            <a:off x="6523950" y="1587725"/>
            <a:ext cx="1130700" cy="35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85" name="Google Shape;385;p29"/>
          <p:cNvSpPr txBox="1">
            <a:spLocks noGrp="1"/>
          </p:cNvSpPr>
          <p:nvPr>
            <p:ph type="subTitle" idx="15"/>
          </p:nvPr>
        </p:nvSpPr>
        <p:spPr>
          <a:xfrm>
            <a:off x="3393138" y="2044525"/>
            <a:ext cx="2357700" cy="59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four columns">
  <p:cSld name="CUSTOM_7">
    <p:spTree>
      <p:nvGrpSpPr>
        <p:cNvPr id="1" name="Shape 386"/>
        <p:cNvGrpSpPr/>
        <p:nvPr/>
      </p:nvGrpSpPr>
      <p:grpSpPr>
        <a:xfrm>
          <a:off x="0" y="0"/>
          <a:ext cx="0" cy="0"/>
          <a:chOff x="0" y="0"/>
          <a:chExt cx="0" cy="0"/>
        </a:xfrm>
      </p:grpSpPr>
      <p:grpSp>
        <p:nvGrpSpPr>
          <p:cNvPr id="387" name="Google Shape;387;p30"/>
          <p:cNvGrpSpPr/>
          <p:nvPr/>
        </p:nvGrpSpPr>
        <p:grpSpPr>
          <a:xfrm>
            <a:off x="-3621963" y="-1003613"/>
            <a:ext cx="14748864" cy="9515698"/>
            <a:chOff x="-3621963" y="-1003613"/>
            <a:chExt cx="14748864" cy="9515698"/>
          </a:xfrm>
        </p:grpSpPr>
        <p:sp>
          <p:nvSpPr>
            <p:cNvPr id="388" name="Google Shape;388;p30"/>
            <p:cNvSpPr/>
            <p:nvPr/>
          </p:nvSpPr>
          <p:spPr>
            <a:xfrm>
              <a:off x="-2981249" y="4185615"/>
              <a:ext cx="3844172" cy="403554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0"/>
            <p:cNvSpPr/>
            <p:nvPr/>
          </p:nvSpPr>
          <p:spPr>
            <a:xfrm rot="5114100">
              <a:off x="8678084" y="-994810"/>
              <a:ext cx="2215747" cy="23889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0"/>
            <p:cNvSpPr/>
            <p:nvPr/>
          </p:nvSpPr>
          <p:spPr>
            <a:xfrm rot="5114100">
              <a:off x="8650417" y="-715298"/>
              <a:ext cx="2160615" cy="261974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0"/>
            <p:cNvSpPr/>
            <p:nvPr/>
          </p:nvSpPr>
          <p:spPr>
            <a:xfrm rot="5114100">
              <a:off x="8467940" y="-882708"/>
              <a:ext cx="2497588" cy="26219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0"/>
            <p:cNvSpPr/>
            <p:nvPr/>
          </p:nvSpPr>
          <p:spPr>
            <a:xfrm rot="1430265">
              <a:off x="-3029963" y="3507636"/>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0"/>
            <p:cNvSpPr/>
            <p:nvPr/>
          </p:nvSpPr>
          <p:spPr>
            <a:xfrm rot="1430265">
              <a:off x="-2686314" y="4021970"/>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 name="Google Shape;394;p30"/>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395" name="Google Shape;395;p30"/>
          <p:cNvSpPr txBox="1">
            <a:spLocks noGrp="1"/>
          </p:cNvSpPr>
          <p:nvPr>
            <p:ph type="subTitle" idx="1"/>
          </p:nvPr>
        </p:nvSpPr>
        <p:spPr>
          <a:xfrm>
            <a:off x="2117675" y="1629800"/>
            <a:ext cx="220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6" name="Google Shape;396;p30"/>
          <p:cNvSpPr txBox="1">
            <a:spLocks noGrp="1"/>
          </p:cNvSpPr>
          <p:nvPr>
            <p:ph type="subTitle" idx="2"/>
          </p:nvPr>
        </p:nvSpPr>
        <p:spPr>
          <a:xfrm>
            <a:off x="2117675" y="1823228"/>
            <a:ext cx="2200200" cy="8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7" name="Google Shape;397;p30"/>
          <p:cNvSpPr txBox="1">
            <a:spLocks noGrp="1"/>
          </p:cNvSpPr>
          <p:nvPr>
            <p:ph type="subTitle" idx="3"/>
          </p:nvPr>
        </p:nvSpPr>
        <p:spPr>
          <a:xfrm>
            <a:off x="2117675" y="3087973"/>
            <a:ext cx="220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8" name="Google Shape;398;p30"/>
          <p:cNvSpPr txBox="1">
            <a:spLocks noGrp="1"/>
          </p:cNvSpPr>
          <p:nvPr>
            <p:ph type="subTitle" idx="4"/>
          </p:nvPr>
        </p:nvSpPr>
        <p:spPr>
          <a:xfrm>
            <a:off x="2117675" y="3281401"/>
            <a:ext cx="2200200" cy="80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9" name="Google Shape;399;p30"/>
          <p:cNvSpPr txBox="1">
            <a:spLocks noGrp="1"/>
          </p:cNvSpPr>
          <p:nvPr>
            <p:ph type="subTitle" idx="5"/>
          </p:nvPr>
        </p:nvSpPr>
        <p:spPr>
          <a:xfrm>
            <a:off x="4825925" y="1629800"/>
            <a:ext cx="22002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00" name="Google Shape;400;p30"/>
          <p:cNvSpPr txBox="1">
            <a:spLocks noGrp="1"/>
          </p:cNvSpPr>
          <p:nvPr>
            <p:ph type="subTitle" idx="6"/>
          </p:nvPr>
        </p:nvSpPr>
        <p:spPr>
          <a:xfrm>
            <a:off x="4825925" y="1823228"/>
            <a:ext cx="2200200" cy="80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01" name="Google Shape;401;p30"/>
          <p:cNvSpPr txBox="1">
            <a:spLocks noGrp="1"/>
          </p:cNvSpPr>
          <p:nvPr>
            <p:ph type="subTitle" idx="7"/>
          </p:nvPr>
        </p:nvSpPr>
        <p:spPr>
          <a:xfrm>
            <a:off x="4825925" y="3087973"/>
            <a:ext cx="22002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02" name="Google Shape;402;p30"/>
          <p:cNvSpPr txBox="1">
            <a:spLocks noGrp="1"/>
          </p:cNvSpPr>
          <p:nvPr>
            <p:ph type="subTitle" idx="8"/>
          </p:nvPr>
        </p:nvSpPr>
        <p:spPr>
          <a:xfrm>
            <a:off x="4825925" y="3281401"/>
            <a:ext cx="2200200" cy="808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2"/>
        <p:cNvGrpSpPr/>
        <p:nvPr/>
      </p:nvGrpSpPr>
      <p:grpSpPr>
        <a:xfrm>
          <a:off x="0" y="0"/>
          <a:ext cx="0" cy="0"/>
          <a:chOff x="0" y="0"/>
          <a:chExt cx="0" cy="0"/>
        </a:xfrm>
      </p:grpSpPr>
      <p:grpSp>
        <p:nvGrpSpPr>
          <p:cNvPr id="33" name="Google Shape;33;p4"/>
          <p:cNvGrpSpPr/>
          <p:nvPr/>
        </p:nvGrpSpPr>
        <p:grpSpPr>
          <a:xfrm>
            <a:off x="-2605605" y="-2596320"/>
            <a:ext cx="13108099" cy="11195357"/>
            <a:chOff x="-2605605" y="-2596320"/>
            <a:chExt cx="13108099" cy="11195357"/>
          </a:xfrm>
        </p:grpSpPr>
        <p:sp>
          <p:nvSpPr>
            <p:cNvPr id="34" name="Google Shape;34;p4"/>
            <p:cNvSpPr/>
            <p:nvPr/>
          </p:nvSpPr>
          <p:spPr>
            <a:xfrm rot="812392">
              <a:off x="912002" y="2074247"/>
              <a:ext cx="2434973" cy="2625289"/>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5"/>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4"/>
            <p:cNvGrpSpPr/>
            <p:nvPr/>
          </p:nvGrpSpPr>
          <p:grpSpPr>
            <a:xfrm rot="375330">
              <a:off x="5113665" y="3499604"/>
              <a:ext cx="5140785" cy="4833748"/>
              <a:chOff x="8101026" y="3219568"/>
              <a:chExt cx="3887248" cy="3655080"/>
            </a:xfrm>
          </p:grpSpPr>
          <p:sp>
            <p:nvSpPr>
              <p:cNvPr id="36" name="Google Shape;36;p4"/>
              <p:cNvSpPr/>
              <p:nvPr/>
            </p:nvSpPr>
            <p:spPr>
              <a:xfrm rot="594768">
                <a:off x="8328626" y="3845818"/>
                <a:ext cx="2348800" cy="2847915"/>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988308">
                <a:off x="8924872" y="3545996"/>
                <a:ext cx="2715038" cy="2850200"/>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4"/>
            <p:cNvGrpSpPr/>
            <p:nvPr/>
          </p:nvGrpSpPr>
          <p:grpSpPr>
            <a:xfrm rot="2219984">
              <a:off x="-1772316" y="-1860620"/>
              <a:ext cx="3796561" cy="4039571"/>
              <a:chOff x="7558301" y="3163860"/>
              <a:chExt cx="3072638" cy="3269311"/>
            </a:xfrm>
          </p:grpSpPr>
          <p:sp>
            <p:nvSpPr>
              <p:cNvPr id="39" name="Google Shape;39;p4"/>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 name="Google Shape;42;p4"/>
          <p:cNvSpPr txBox="1">
            <a:spLocks noGrp="1"/>
          </p:cNvSpPr>
          <p:nvPr>
            <p:ph type="body" idx="1"/>
          </p:nvPr>
        </p:nvSpPr>
        <p:spPr>
          <a:xfrm>
            <a:off x="4624775" y="2123100"/>
            <a:ext cx="3294600" cy="13878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3" name="Google Shape;43;p4"/>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s 1">
  <p:cSld name="CUSTOM_7_1">
    <p:spTree>
      <p:nvGrpSpPr>
        <p:cNvPr id="1" name="Shape 403"/>
        <p:cNvGrpSpPr/>
        <p:nvPr/>
      </p:nvGrpSpPr>
      <p:grpSpPr>
        <a:xfrm>
          <a:off x="0" y="0"/>
          <a:ext cx="0" cy="0"/>
          <a:chOff x="0" y="0"/>
          <a:chExt cx="0" cy="0"/>
        </a:xfrm>
      </p:grpSpPr>
      <p:grpSp>
        <p:nvGrpSpPr>
          <p:cNvPr id="404" name="Google Shape;404;p31"/>
          <p:cNvGrpSpPr/>
          <p:nvPr/>
        </p:nvGrpSpPr>
        <p:grpSpPr>
          <a:xfrm flipH="1">
            <a:off x="-1183563" y="-1003613"/>
            <a:ext cx="14748864" cy="9515698"/>
            <a:chOff x="-3621963" y="-1003613"/>
            <a:chExt cx="14748864" cy="9515698"/>
          </a:xfrm>
        </p:grpSpPr>
        <p:sp>
          <p:nvSpPr>
            <p:cNvPr id="405" name="Google Shape;405;p31"/>
            <p:cNvSpPr/>
            <p:nvPr/>
          </p:nvSpPr>
          <p:spPr>
            <a:xfrm>
              <a:off x="-2981249" y="4185615"/>
              <a:ext cx="3844172" cy="403554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rot="5114100">
              <a:off x="8678084" y="-994810"/>
              <a:ext cx="2215747" cy="23889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rot="5114100">
              <a:off x="8650417" y="-715298"/>
              <a:ext cx="2160615" cy="261974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rot="5114100">
              <a:off x="8467940" y="-882708"/>
              <a:ext cx="2497588" cy="26219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rot="1430265">
              <a:off x="-3029963" y="3507636"/>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rot="1430265">
              <a:off x="-2686314" y="4021970"/>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 name="Google Shape;411;p31"/>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412" name="Google Shape;412;p31"/>
          <p:cNvSpPr txBox="1">
            <a:spLocks noGrp="1"/>
          </p:cNvSpPr>
          <p:nvPr>
            <p:ph type="subTitle" idx="1"/>
          </p:nvPr>
        </p:nvSpPr>
        <p:spPr>
          <a:xfrm>
            <a:off x="1165275" y="1629800"/>
            <a:ext cx="22002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3" name="Google Shape;413;p31"/>
          <p:cNvSpPr txBox="1">
            <a:spLocks noGrp="1"/>
          </p:cNvSpPr>
          <p:nvPr>
            <p:ph type="subTitle" idx="2"/>
          </p:nvPr>
        </p:nvSpPr>
        <p:spPr>
          <a:xfrm>
            <a:off x="1165275" y="1989126"/>
            <a:ext cx="2200200" cy="642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4" name="Google Shape;414;p31"/>
          <p:cNvSpPr txBox="1">
            <a:spLocks noGrp="1"/>
          </p:cNvSpPr>
          <p:nvPr>
            <p:ph type="subTitle" idx="3"/>
          </p:nvPr>
        </p:nvSpPr>
        <p:spPr>
          <a:xfrm>
            <a:off x="1165275" y="3087973"/>
            <a:ext cx="22002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5" name="Google Shape;415;p31"/>
          <p:cNvSpPr txBox="1">
            <a:spLocks noGrp="1"/>
          </p:cNvSpPr>
          <p:nvPr>
            <p:ph type="subTitle" idx="4"/>
          </p:nvPr>
        </p:nvSpPr>
        <p:spPr>
          <a:xfrm>
            <a:off x="1165275" y="3447375"/>
            <a:ext cx="2200200" cy="642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16" name="Google Shape;416;p31"/>
          <p:cNvSpPr txBox="1">
            <a:spLocks noGrp="1"/>
          </p:cNvSpPr>
          <p:nvPr>
            <p:ph type="subTitle" idx="5"/>
          </p:nvPr>
        </p:nvSpPr>
        <p:spPr>
          <a:xfrm>
            <a:off x="5778525" y="1629800"/>
            <a:ext cx="220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17" name="Google Shape;417;p31"/>
          <p:cNvSpPr txBox="1">
            <a:spLocks noGrp="1"/>
          </p:cNvSpPr>
          <p:nvPr>
            <p:ph type="subTitle" idx="6"/>
          </p:nvPr>
        </p:nvSpPr>
        <p:spPr>
          <a:xfrm>
            <a:off x="5778525" y="1989126"/>
            <a:ext cx="2200200" cy="64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18" name="Google Shape;418;p31"/>
          <p:cNvSpPr txBox="1">
            <a:spLocks noGrp="1"/>
          </p:cNvSpPr>
          <p:nvPr>
            <p:ph type="subTitle" idx="7"/>
          </p:nvPr>
        </p:nvSpPr>
        <p:spPr>
          <a:xfrm>
            <a:off x="5778525" y="3087973"/>
            <a:ext cx="22002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
        <p:nvSpPr>
          <p:cNvPr id="419" name="Google Shape;419;p31"/>
          <p:cNvSpPr txBox="1">
            <a:spLocks noGrp="1"/>
          </p:cNvSpPr>
          <p:nvPr>
            <p:ph type="subTitle" idx="8"/>
          </p:nvPr>
        </p:nvSpPr>
        <p:spPr>
          <a:xfrm>
            <a:off x="5778525" y="3447375"/>
            <a:ext cx="2200200" cy="64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420"/>
        <p:cNvGrpSpPr/>
        <p:nvPr/>
      </p:nvGrpSpPr>
      <p:grpSpPr>
        <a:xfrm>
          <a:off x="0" y="0"/>
          <a:ext cx="0" cy="0"/>
          <a:chOff x="0" y="0"/>
          <a:chExt cx="0" cy="0"/>
        </a:xfrm>
      </p:grpSpPr>
      <p:sp>
        <p:nvSpPr>
          <p:cNvPr id="421" name="Google Shape;421;p32"/>
          <p:cNvSpPr txBox="1">
            <a:spLocks noGrp="1"/>
          </p:cNvSpPr>
          <p:nvPr>
            <p:ph type="title"/>
          </p:nvPr>
        </p:nvSpPr>
        <p:spPr>
          <a:xfrm>
            <a:off x="5439725" y="1726072"/>
            <a:ext cx="28461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grpSp>
        <p:nvGrpSpPr>
          <p:cNvPr id="422" name="Google Shape;422;p32"/>
          <p:cNvGrpSpPr/>
          <p:nvPr/>
        </p:nvGrpSpPr>
        <p:grpSpPr>
          <a:xfrm flipH="1">
            <a:off x="-1967333" y="-2924127"/>
            <a:ext cx="5436706" cy="5991674"/>
            <a:chOff x="5129250" y="-2537327"/>
            <a:chExt cx="5436706" cy="5991674"/>
          </a:xfrm>
        </p:grpSpPr>
        <p:sp>
          <p:nvSpPr>
            <p:cNvPr id="423" name="Google Shape;423;p32"/>
            <p:cNvSpPr/>
            <p:nvPr/>
          </p:nvSpPr>
          <p:spPr>
            <a:xfrm rot="1514338">
              <a:off x="5806126" y="-191038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rot="1430265">
              <a:off x="6184762" y="-1321502"/>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rot="1430265">
              <a:off x="6604611" y="-1035768"/>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 name="Google Shape;426;p32"/>
          <p:cNvGrpSpPr/>
          <p:nvPr/>
        </p:nvGrpSpPr>
        <p:grpSpPr>
          <a:xfrm flipH="1">
            <a:off x="3951018" y="2219348"/>
            <a:ext cx="5773513" cy="5606870"/>
            <a:chOff x="-2896958" y="1534023"/>
            <a:chExt cx="5773513" cy="5606870"/>
          </a:xfrm>
        </p:grpSpPr>
        <p:sp>
          <p:nvSpPr>
            <p:cNvPr id="427" name="Google Shape;427;p32"/>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32"/>
          <p:cNvSpPr txBox="1">
            <a:spLocks noGrp="1"/>
          </p:cNvSpPr>
          <p:nvPr>
            <p:ph type="subTitle" idx="1"/>
          </p:nvPr>
        </p:nvSpPr>
        <p:spPr>
          <a:xfrm>
            <a:off x="5232875" y="2323535"/>
            <a:ext cx="32598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1">
  <p:cSld name="CUSTOM_2_1">
    <p:spTree>
      <p:nvGrpSpPr>
        <p:cNvPr id="1" name="Shape 431"/>
        <p:cNvGrpSpPr/>
        <p:nvPr/>
      </p:nvGrpSpPr>
      <p:grpSpPr>
        <a:xfrm>
          <a:off x="0" y="0"/>
          <a:ext cx="0" cy="0"/>
          <a:chOff x="0" y="0"/>
          <a:chExt cx="0" cy="0"/>
        </a:xfrm>
      </p:grpSpPr>
      <p:sp>
        <p:nvSpPr>
          <p:cNvPr id="432" name="Google Shape;432;p33"/>
          <p:cNvSpPr txBox="1">
            <a:spLocks noGrp="1"/>
          </p:cNvSpPr>
          <p:nvPr>
            <p:ph type="title"/>
          </p:nvPr>
        </p:nvSpPr>
        <p:spPr>
          <a:xfrm>
            <a:off x="872575" y="1726072"/>
            <a:ext cx="28461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grpSp>
        <p:nvGrpSpPr>
          <p:cNvPr id="433" name="Google Shape;433;p33"/>
          <p:cNvGrpSpPr/>
          <p:nvPr/>
        </p:nvGrpSpPr>
        <p:grpSpPr>
          <a:xfrm>
            <a:off x="4912189" y="-2543127"/>
            <a:ext cx="5436706" cy="5991674"/>
            <a:chOff x="5129250" y="-2537327"/>
            <a:chExt cx="5436706" cy="5991674"/>
          </a:xfrm>
        </p:grpSpPr>
        <p:sp>
          <p:nvSpPr>
            <p:cNvPr id="434" name="Google Shape;434;p33"/>
            <p:cNvSpPr/>
            <p:nvPr/>
          </p:nvSpPr>
          <p:spPr>
            <a:xfrm rot="1514338">
              <a:off x="5806126" y="-191038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3"/>
            <p:cNvSpPr/>
            <p:nvPr/>
          </p:nvSpPr>
          <p:spPr>
            <a:xfrm rot="1430265">
              <a:off x="6184762" y="-1321502"/>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3"/>
            <p:cNvSpPr/>
            <p:nvPr/>
          </p:nvSpPr>
          <p:spPr>
            <a:xfrm rot="1430265">
              <a:off x="6604611" y="-1035768"/>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33"/>
          <p:cNvGrpSpPr/>
          <p:nvPr/>
        </p:nvGrpSpPr>
        <p:grpSpPr>
          <a:xfrm>
            <a:off x="-1412384" y="2219348"/>
            <a:ext cx="5773513" cy="5606870"/>
            <a:chOff x="-2896958" y="1534023"/>
            <a:chExt cx="5773513" cy="5606870"/>
          </a:xfrm>
        </p:grpSpPr>
        <p:sp>
          <p:nvSpPr>
            <p:cNvPr id="438" name="Google Shape;438;p33"/>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3"/>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3"/>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1" name="Google Shape;441;p33"/>
          <p:cNvSpPr txBox="1">
            <a:spLocks noGrp="1"/>
          </p:cNvSpPr>
          <p:nvPr>
            <p:ph type="subTitle" idx="1"/>
          </p:nvPr>
        </p:nvSpPr>
        <p:spPr>
          <a:xfrm>
            <a:off x="665726" y="2323535"/>
            <a:ext cx="3259800" cy="88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2">
  <p:cSld name="CUSTOM_2_1_1">
    <p:spTree>
      <p:nvGrpSpPr>
        <p:cNvPr id="1" name="Shape 442"/>
        <p:cNvGrpSpPr/>
        <p:nvPr/>
      </p:nvGrpSpPr>
      <p:grpSpPr>
        <a:xfrm>
          <a:off x="0" y="0"/>
          <a:ext cx="0" cy="0"/>
          <a:chOff x="0" y="0"/>
          <a:chExt cx="0" cy="0"/>
        </a:xfrm>
      </p:grpSpPr>
      <p:sp>
        <p:nvSpPr>
          <p:cNvPr id="443" name="Google Shape;443;p34"/>
          <p:cNvSpPr txBox="1">
            <a:spLocks noGrp="1"/>
          </p:cNvSpPr>
          <p:nvPr>
            <p:ph type="title"/>
          </p:nvPr>
        </p:nvSpPr>
        <p:spPr>
          <a:xfrm>
            <a:off x="2789969" y="2796725"/>
            <a:ext cx="35640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0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
        <p:nvSpPr>
          <p:cNvPr id="444" name="Google Shape;444;p34"/>
          <p:cNvSpPr txBox="1">
            <a:spLocks noGrp="1"/>
          </p:cNvSpPr>
          <p:nvPr>
            <p:ph type="subTitle" idx="1"/>
          </p:nvPr>
        </p:nvSpPr>
        <p:spPr>
          <a:xfrm>
            <a:off x="2530950" y="3241774"/>
            <a:ext cx="4082100" cy="1245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45" name="Google Shape;445;p34"/>
          <p:cNvSpPr/>
          <p:nvPr/>
        </p:nvSpPr>
        <p:spPr>
          <a:xfrm rot="-5400000">
            <a:off x="7796125" y="-698925"/>
            <a:ext cx="2288740" cy="2288683"/>
          </a:xfrm>
          <a:custGeom>
            <a:avLst/>
            <a:gdLst/>
            <a:ahLst/>
            <a:cxnLst/>
            <a:rect l="l" t="t" r="r" b="b"/>
            <a:pathLst>
              <a:path w="40364" h="40363" extrusionOk="0">
                <a:moveTo>
                  <a:pt x="20180" y="133"/>
                </a:moveTo>
                <a:lnTo>
                  <a:pt x="40230" y="20183"/>
                </a:lnTo>
                <a:lnTo>
                  <a:pt x="20180" y="40187"/>
                </a:lnTo>
                <a:lnTo>
                  <a:pt x="130" y="20183"/>
                </a:lnTo>
                <a:lnTo>
                  <a:pt x="20180" y="133"/>
                </a:lnTo>
                <a:close/>
                <a:moveTo>
                  <a:pt x="20138" y="0"/>
                </a:moveTo>
                <a:lnTo>
                  <a:pt x="43" y="20138"/>
                </a:lnTo>
                <a:cubicBezTo>
                  <a:pt x="1" y="20138"/>
                  <a:pt x="1" y="20183"/>
                  <a:pt x="43" y="20225"/>
                </a:cubicBezTo>
                <a:lnTo>
                  <a:pt x="20138" y="40321"/>
                </a:lnTo>
                <a:lnTo>
                  <a:pt x="20180" y="40363"/>
                </a:lnTo>
                <a:lnTo>
                  <a:pt x="20226" y="40321"/>
                </a:lnTo>
                <a:lnTo>
                  <a:pt x="40318" y="20225"/>
                </a:lnTo>
                <a:cubicBezTo>
                  <a:pt x="40363" y="20183"/>
                  <a:pt x="40363" y="20138"/>
                  <a:pt x="40318" y="20138"/>
                </a:cubicBezTo>
                <a:lnTo>
                  <a:pt x="20226" y="0"/>
                </a:ln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4"/>
          <p:cNvSpPr/>
          <p:nvPr/>
        </p:nvSpPr>
        <p:spPr>
          <a:xfrm rot="-5400000">
            <a:off x="8384003" y="480221"/>
            <a:ext cx="2119936" cy="2118462"/>
          </a:xfrm>
          <a:custGeom>
            <a:avLst/>
            <a:gdLst/>
            <a:ahLst/>
            <a:cxnLst/>
            <a:rect l="l" t="t" r="r" b="b"/>
            <a:pathLst>
              <a:path w="37387" h="37361" extrusionOk="0">
                <a:moveTo>
                  <a:pt x="26267" y="150"/>
                </a:moveTo>
                <a:lnTo>
                  <a:pt x="37257" y="26241"/>
                </a:lnTo>
                <a:lnTo>
                  <a:pt x="11166" y="37231"/>
                </a:lnTo>
                <a:lnTo>
                  <a:pt x="134" y="11140"/>
                </a:lnTo>
                <a:lnTo>
                  <a:pt x="26267" y="150"/>
                </a:lnTo>
                <a:close/>
                <a:moveTo>
                  <a:pt x="26310" y="0"/>
                </a:moveTo>
                <a:cubicBezTo>
                  <a:pt x="26297" y="0"/>
                  <a:pt x="26282" y="5"/>
                  <a:pt x="26267" y="21"/>
                </a:cubicBezTo>
                <a:lnTo>
                  <a:pt x="46" y="11052"/>
                </a:lnTo>
                <a:cubicBezTo>
                  <a:pt x="46" y="11052"/>
                  <a:pt x="1" y="11094"/>
                  <a:pt x="1" y="11140"/>
                </a:cubicBezTo>
                <a:lnTo>
                  <a:pt x="11078" y="37360"/>
                </a:lnTo>
                <a:lnTo>
                  <a:pt x="11166" y="37360"/>
                </a:lnTo>
                <a:lnTo>
                  <a:pt x="37386" y="26329"/>
                </a:lnTo>
                <a:lnTo>
                  <a:pt x="37386" y="26241"/>
                </a:lnTo>
                <a:lnTo>
                  <a:pt x="26355" y="21"/>
                </a:lnTo>
                <a:cubicBezTo>
                  <a:pt x="26355" y="21"/>
                  <a:pt x="26336" y="0"/>
                  <a:pt x="26310" y="0"/>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4"/>
          <p:cNvSpPr/>
          <p:nvPr/>
        </p:nvSpPr>
        <p:spPr>
          <a:xfrm rot="-7153052">
            <a:off x="6513755" y="-1004248"/>
            <a:ext cx="2152104" cy="2150754"/>
          </a:xfrm>
          <a:custGeom>
            <a:avLst/>
            <a:gdLst/>
            <a:ahLst/>
            <a:cxnLst/>
            <a:rect l="l" t="t" r="r" b="b"/>
            <a:pathLst>
              <a:path w="37955" h="37932" extrusionOk="0">
                <a:moveTo>
                  <a:pt x="12126" y="150"/>
                </a:moveTo>
                <a:lnTo>
                  <a:pt x="37779" y="12145"/>
                </a:lnTo>
                <a:lnTo>
                  <a:pt x="25830" y="37798"/>
                </a:lnTo>
                <a:lnTo>
                  <a:pt x="131" y="25803"/>
                </a:lnTo>
                <a:lnTo>
                  <a:pt x="12126" y="150"/>
                </a:lnTo>
                <a:close/>
                <a:moveTo>
                  <a:pt x="12094" y="0"/>
                </a:moveTo>
                <a:cubicBezTo>
                  <a:pt x="12078" y="0"/>
                  <a:pt x="12068" y="21"/>
                  <a:pt x="12038" y="21"/>
                </a:cubicBezTo>
                <a:lnTo>
                  <a:pt x="1" y="25803"/>
                </a:lnTo>
                <a:lnTo>
                  <a:pt x="1" y="25849"/>
                </a:lnTo>
                <a:lnTo>
                  <a:pt x="43" y="25891"/>
                </a:lnTo>
                <a:lnTo>
                  <a:pt x="25830" y="37931"/>
                </a:lnTo>
                <a:cubicBezTo>
                  <a:pt x="25872" y="37931"/>
                  <a:pt x="25872" y="37931"/>
                  <a:pt x="25872" y="37886"/>
                </a:cubicBezTo>
                <a:lnTo>
                  <a:pt x="37912" y="12103"/>
                </a:lnTo>
                <a:cubicBezTo>
                  <a:pt x="37954" y="12103"/>
                  <a:pt x="37954" y="12103"/>
                  <a:pt x="37912" y="12057"/>
                </a:cubicBezTo>
                <a:lnTo>
                  <a:pt x="12126" y="21"/>
                </a:lnTo>
                <a:cubicBezTo>
                  <a:pt x="12112" y="5"/>
                  <a:pt x="12102" y="0"/>
                  <a:pt x="12094" y="0"/>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4"/>
          <p:cNvSpPr/>
          <p:nvPr/>
        </p:nvSpPr>
        <p:spPr>
          <a:xfrm rot="-4522314">
            <a:off x="-168791" y="2991769"/>
            <a:ext cx="2288760" cy="2288703"/>
          </a:xfrm>
          <a:custGeom>
            <a:avLst/>
            <a:gdLst/>
            <a:ahLst/>
            <a:cxnLst/>
            <a:rect l="l" t="t" r="r" b="b"/>
            <a:pathLst>
              <a:path w="40364" h="40363" extrusionOk="0">
                <a:moveTo>
                  <a:pt x="20180" y="133"/>
                </a:moveTo>
                <a:lnTo>
                  <a:pt x="40230" y="20183"/>
                </a:lnTo>
                <a:lnTo>
                  <a:pt x="20180" y="40187"/>
                </a:lnTo>
                <a:lnTo>
                  <a:pt x="130" y="20183"/>
                </a:lnTo>
                <a:lnTo>
                  <a:pt x="20180" y="133"/>
                </a:lnTo>
                <a:close/>
                <a:moveTo>
                  <a:pt x="20138" y="0"/>
                </a:moveTo>
                <a:lnTo>
                  <a:pt x="43" y="20138"/>
                </a:lnTo>
                <a:cubicBezTo>
                  <a:pt x="1" y="20138"/>
                  <a:pt x="1" y="20183"/>
                  <a:pt x="43" y="20225"/>
                </a:cubicBezTo>
                <a:lnTo>
                  <a:pt x="20138" y="40321"/>
                </a:lnTo>
                <a:lnTo>
                  <a:pt x="20180" y="40363"/>
                </a:lnTo>
                <a:lnTo>
                  <a:pt x="20226" y="40321"/>
                </a:lnTo>
                <a:lnTo>
                  <a:pt x="40318" y="20225"/>
                </a:lnTo>
                <a:cubicBezTo>
                  <a:pt x="40363" y="20183"/>
                  <a:pt x="40363" y="20138"/>
                  <a:pt x="40318" y="20138"/>
                </a:cubicBezTo>
                <a:lnTo>
                  <a:pt x="20226" y="0"/>
                </a:ln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4"/>
          <p:cNvSpPr/>
          <p:nvPr/>
        </p:nvSpPr>
        <p:spPr>
          <a:xfrm rot="-4522314">
            <a:off x="126496" y="4262597"/>
            <a:ext cx="2119955" cy="2118481"/>
          </a:xfrm>
          <a:custGeom>
            <a:avLst/>
            <a:gdLst/>
            <a:ahLst/>
            <a:cxnLst/>
            <a:rect l="l" t="t" r="r" b="b"/>
            <a:pathLst>
              <a:path w="37387" h="37361" extrusionOk="0">
                <a:moveTo>
                  <a:pt x="26267" y="150"/>
                </a:moveTo>
                <a:lnTo>
                  <a:pt x="37257" y="26241"/>
                </a:lnTo>
                <a:lnTo>
                  <a:pt x="11166" y="37231"/>
                </a:lnTo>
                <a:lnTo>
                  <a:pt x="134" y="11140"/>
                </a:lnTo>
                <a:lnTo>
                  <a:pt x="26267" y="150"/>
                </a:lnTo>
                <a:close/>
                <a:moveTo>
                  <a:pt x="26310" y="0"/>
                </a:moveTo>
                <a:cubicBezTo>
                  <a:pt x="26297" y="0"/>
                  <a:pt x="26282" y="5"/>
                  <a:pt x="26267" y="21"/>
                </a:cubicBezTo>
                <a:lnTo>
                  <a:pt x="46" y="11052"/>
                </a:lnTo>
                <a:cubicBezTo>
                  <a:pt x="46" y="11052"/>
                  <a:pt x="1" y="11094"/>
                  <a:pt x="1" y="11140"/>
                </a:cubicBezTo>
                <a:lnTo>
                  <a:pt x="11078" y="37360"/>
                </a:lnTo>
                <a:lnTo>
                  <a:pt x="11166" y="37360"/>
                </a:lnTo>
                <a:lnTo>
                  <a:pt x="37386" y="26329"/>
                </a:lnTo>
                <a:lnTo>
                  <a:pt x="37386" y="26241"/>
                </a:lnTo>
                <a:lnTo>
                  <a:pt x="26355" y="21"/>
                </a:lnTo>
                <a:cubicBezTo>
                  <a:pt x="26355" y="21"/>
                  <a:pt x="26336" y="0"/>
                  <a:pt x="26310" y="0"/>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4"/>
          <p:cNvSpPr/>
          <p:nvPr/>
        </p:nvSpPr>
        <p:spPr>
          <a:xfrm rot="-6275333">
            <a:off x="-1312894" y="2357469"/>
            <a:ext cx="2152171" cy="2150751"/>
          </a:xfrm>
          <a:custGeom>
            <a:avLst/>
            <a:gdLst/>
            <a:ahLst/>
            <a:cxnLst/>
            <a:rect l="l" t="t" r="r" b="b"/>
            <a:pathLst>
              <a:path w="37955" h="37932" extrusionOk="0">
                <a:moveTo>
                  <a:pt x="12126" y="150"/>
                </a:moveTo>
                <a:lnTo>
                  <a:pt x="37779" y="12145"/>
                </a:lnTo>
                <a:lnTo>
                  <a:pt x="25830" y="37798"/>
                </a:lnTo>
                <a:lnTo>
                  <a:pt x="131" y="25803"/>
                </a:lnTo>
                <a:lnTo>
                  <a:pt x="12126" y="150"/>
                </a:lnTo>
                <a:close/>
                <a:moveTo>
                  <a:pt x="12094" y="0"/>
                </a:moveTo>
                <a:cubicBezTo>
                  <a:pt x="12078" y="0"/>
                  <a:pt x="12068" y="21"/>
                  <a:pt x="12038" y="21"/>
                </a:cubicBezTo>
                <a:lnTo>
                  <a:pt x="1" y="25803"/>
                </a:lnTo>
                <a:lnTo>
                  <a:pt x="1" y="25849"/>
                </a:lnTo>
                <a:lnTo>
                  <a:pt x="43" y="25891"/>
                </a:lnTo>
                <a:lnTo>
                  <a:pt x="25830" y="37931"/>
                </a:lnTo>
                <a:cubicBezTo>
                  <a:pt x="25872" y="37931"/>
                  <a:pt x="25872" y="37931"/>
                  <a:pt x="25872" y="37886"/>
                </a:cubicBezTo>
                <a:lnTo>
                  <a:pt x="37912" y="12103"/>
                </a:lnTo>
                <a:cubicBezTo>
                  <a:pt x="37954" y="12103"/>
                  <a:pt x="37954" y="12103"/>
                  <a:pt x="37912" y="12057"/>
                </a:cubicBezTo>
                <a:lnTo>
                  <a:pt x="12126" y="21"/>
                </a:lnTo>
                <a:cubicBezTo>
                  <a:pt x="12112" y="5"/>
                  <a:pt x="12102" y="0"/>
                  <a:pt x="12094" y="0"/>
                </a:cubicBezTo>
                <a:close/>
              </a:path>
            </a:pathLst>
          </a:custGeom>
          <a:gradFill>
            <a:gsLst>
              <a:gs pos="0">
                <a:schemeClr val="accent6"/>
              </a:gs>
              <a:gs pos="50000">
                <a:schemeClr val="accent4"/>
              </a:gs>
              <a:gs pos="100000">
                <a:schemeClr val="accent5"/>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ext 3">
  <p:cSld name="CUSTOM_2_1_1_1">
    <p:spTree>
      <p:nvGrpSpPr>
        <p:cNvPr id="1" name="Shape 451"/>
        <p:cNvGrpSpPr/>
        <p:nvPr/>
      </p:nvGrpSpPr>
      <p:grpSpPr>
        <a:xfrm>
          <a:off x="0" y="0"/>
          <a:ext cx="0" cy="0"/>
          <a:chOff x="0" y="0"/>
          <a:chExt cx="0" cy="0"/>
        </a:xfrm>
      </p:grpSpPr>
      <p:sp>
        <p:nvSpPr>
          <p:cNvPr id="452" name="Google Shape;452;p35"/>
          <p:cNvSpPr txBox="1">
            <a:spLocks noGrp="1"/>
          </p:cNvSpPr>
          <p:nvPr>
            <p:ph type="subTitle" idx="1"/>
          </p:nvPr>
        </p:nvSpPr>
        <p:spPr>
          <a:xfrm>
            <a:off x="1607700" y="1098150"/>
            <a:ext cx="5928600" cy="137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8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53" name="Google Shape;453;p35"/>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text 4">
  <p:cSld name="CUSTOM_2_1_1_1_1">
    <p:spTree>
      <p:nvGrpSpPr>
        <p:cNvPr id="1" name="Shape 454"/>
        <p:cNvGrpSpPr/>
        <p:nvPr/>
      </p:nvGrpSpPr>
      <p:grpSpPr>
        <a:xfrm>
          <a:off x="0" y="0"/>
          <a:ext cx="0" cy="0"/>
          <a:chOff x="0" y="0"/>
          <a:chExt cx="0" cy="0"/>
        </a:xfrm>
      </p:grpSpPr>
      <p:sp>
        <p:nvSpPr>
          <p:cNvPr id="455" name="Google Shape;455;p36"/>
          <p:cNvSpPr txBox="1">
            <a:spLocks noGrp="1"/>
          </p:cNvSpPr>
          <p:nvPr>
            <p:ph type="subTitle" idx="1"/>
          </p:nvPr>
        </p:nvSpPr>
        <p:spPr>
          <a:xfrm>
            <a:off x="5001575" y="3714075"/>
            <a:ext cx="3394800" cy="781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56" name="Google Shape;456;p36"/>
          <p:cNvSpPr txBox="1">
            <a:spLocks noGrp="1"/>
          </p:cNvSpPr>
          <p:nvPr>
            <p:ph type="title"/>
          </p:nvPr>
        </p:nvSpPr>
        <p:spPr>
          <a:xfrm>
            <a:off x="6842325" y="3155425"/>
            <a:ext cx="1554000" cy="431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ext 5">
  <p:cSld name="CUSTOM_2_1_1_1_1_1">
    <p:spTree>
      <p:nvGrpSpPr>
        <p:cNvPr id="1" name="Shape 457"/>
        <p:cNvGrpSpPr/>
        <p:nvPr/>
      </p:nvGrpSpPr>
      <p:grpSpPr>
        <a:xfrm>
          <a:off x="0" y="0"/>
          <a:ext cx="0" cy="0"/>
          <a:chOff x="0" y="0"/>
          <a:chExt cx="0" cy="0"/>
        </a:xfrm>
      </p:grpSpPr>
      <p:sp>
        <p:nvSpPr>
          <p:cNvPr id="458" name="Google Shape;458;p37"/>
          <p:cNvSpPr txBox="1">
            <a:spLocks noGrp="1"/>
          </p:cNvSpPr>
          <p:nvPr>
            <p:ph type="subTitle" idx="1"/>
          </p:nvPr>
        </p:nvSpPr>
        <p:spPr>
          <a:xfrm>
            <a:off x="745825" y="1218200"/>
            <a:ext cx="3394800" cy="781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59" name="Google Shape;459;p37"/>
          <p:cNvSpPr txBox="1">
            <a:spLocks noGrp="1"/>
          </p:cNvSpPr>
          <p:nvPr>
            <p:ph type="title"/>
          </p:nvPr>
        </p:nvSpPr>
        <p:spPr>
          <a:xfrm>
            <a:off x="745825" y="659550"/>
            <a:ext cx="1554000" cy="431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grpSp>
        <p:nvGrpSpPr>
          <p:cNvPr id="460" name="Google Shape;460;p37"/>
          <p:cNvGrpSpPr/>
          <p:nvPr/>
        </p:nvGrpSpPr>
        <p:grpSpPr>
          <a:xfrm>
            <a:off x="-1641089" y="2712152"/>
            <a:ext cx="4874000" cy="4733320"/>
            <a:chOff x="-2896958" y="1534023"/>
            <a:chExt cx="5773513" cy="5606870"/>
          </a:xfrm>
        </p:grpSpPr>
        <p:sp>
          <p:nvSpPr>
            <p:cNvPr id="461" name="Google Shape;461;p37"/>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7"/>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37"/>
          <p:cNvGrpSpPr/>
          <p:nvPr/>
        </p:nvGrpSpPr>
        <p:grpSpPr>
          <a:xfrm>
            <a:off x="5812711" y="-2453448"/>
            <a:ext cx="4874000" cy="4733320"/>
            <a:chOff x="-2896958" y="1534023"/>
            <a:chExt cx="5773513" cy="5606870"/>
          </a:xfrm>
        </p:grpSpPr>
        <p:sp>
          <p:nvSpPr>
            <p:cNvPr id="465" name="Google Shape;465;p37"/>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ext 6">
  <p:cSld name="CUSTOM_2_1_1_1_1_1_1">
    <p:spTree>
      <p:nvGrpSpPr>
        <p:cNvPr id="1" name="Shape 468"/>
        <p:cNvGrpSpPr/>
        <p:nvPr/>
      </p:nvGrpSpPr>
      <p:grpSpPr>
        <a:xfrm>
          <a:off x="0" y="0"/>
          <a:ext cx="0" cy="0"/>
          <a:chOff x="0" y="0"/>
          <a:chExt cx="0" cy="0"/>
        </a:xfrm>
      </p:grpSpPr>
      <p:sp>
        <p:nvSpPr>
          <p:cNvPr id="469" name="Google Shape;469;p38"/>
          <p:cNvSpPr txBox="1">
            <a:spLocks noGrp="1"/>
          </p:cNvSpPr>
          <p:nvPr>
            <p:ph type="subTitle" idx="1"/>
          </p:nvPr>
        </p:nvSpPr>
        <p:spPr>
          <a:xfrm>
            <a:off x="2456400" y="3724025"/>
            <a:ext cx="4231200" cy="762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470" name="Google Shape;470;p38"/>
          <p:cNvSpPr txBox="1">
            <a:spLocks noGrp="1"/>
          </p:cNvSpPr>
          <p:nvPr>
            <p:ph type="title"/>
          </p:nvPr>
        </p:nvSpPr>
        <p:spPr>
          <a:xfrm>
            <a:off x="2874600" y="3241575"/>
            <a:ext cx="33948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grpSp>
        <p:nvGrpSpPr>
          <p:cNvPr id="471" name="Google Shape;471;p38"/>
          <p:cNvGrpSpPr/>
          <p:nvPr/>
        </p:nvGrpSpPr>
        <p:grpSpPr>
          <a:xfrm rot="-3565151">
            <a:off x="-3079285" y="530811"/>
            <a:ext cx="4874119" cy="4733435"/>
            <a:chOff x="-2896958" y="1534023"/>
            <a:chExt cx="5773513" cy="5606870"/>
          </a:xfrm>
        </p:grpSpPr>
        <p:sp>
          <p:nvSpPr>
            <p:cNvPr id="472" name="Google Shape;472;p38"/>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8"/>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8"/>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38"/>
          <p:cNvGrpSpPr/>
          <p:nvPr/>
        </p:nvGrpSpPr>
        <p:grpSpPr>
          <a:xfrm rot="-3437330">
            <a:off x="6803343" y="205140"/>
            <a:ext cx="4873900" cy="4733223"/>
            <a:chOff x="-2896958" y="1534023"/>
            <a:chExt cx="5773513" cy="5606870"/>
          </a:xfrm>
        </p:grpSpPr>
        <p:sp>
          <p:nvSpPr>
            <p:cNvPr id="476" name="Google Shape;476;p38"/>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8"/>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8"/>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ext 7">
  <p:cSld name="CUSTOM_2_1_1_1_1_1_1_1">
    <p:spTree>
      <p:nvGrpSpPr>
        <p:cNvPr id="1" name="Shape 479"/>
        <p:cNvGrpSpPr/>
        <p:nvPr/>
      </p:nvGrpSpPr>
      <p:grpSpPr>
        <a:xfrm>
          <a:off x="0" y="0"/>
          <a:ext cx="0" cy="0"/>
          <a:chOff x="0" y="0"/>
          <a:chExt cx="0" cy="0"/>
        </a:xfrm>
      </p:grpSpPr>
      <p:sp>
        <p:nvSpPr>
          <p:cNvPr id="480" name="Google Shape;480;p39"/>
          <p:cNvSpPr txBox="1">
            <a:spLocks noGrp="1"/>
          </p:cNvSpPr>
          <p:nvPr>
            <p:ph type="subTitle" idx="1"/>
          </p:nvPr>
        </p:nvSpPr>
        <p:spPr>
          <a:xfrm>
            <a:off x="4385325" y="2146075"/>
            <a:ext cx="3711000" cy="133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481" name="Google Shape;481;p39"/>
          <p:cNvSpPr txBox="1">
            <a:spLocks noGrp="1"/>
          </p:cNvSpPr>
          <p:nvPr>
            <p:ph type="title"/>
          </p:nvPr>
        </p:nvSpPr>
        <p:spPr>
          <a:xfrm>
            <a:off x="4385325" y="1663625"/>
            <a:ext cx="3394800" cy="431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300"/>
              <a:buNone/>
              <a:defRPr sz="2800"/>
            </a:lvl1pPr>
            <a:lvl2pPr lvl="1" algn="l" rtl="0">
              <a:spcBef>
                <a:spcPts val="0"/>
              </a:spcBef>
              <a:spcAft>
                <a:spcPts val="0"/>
              </a:spcAft>
              <a:buSzPts val="3300"/>
              <a:buNone/>
              <a:defRPr/>
            </a:lvl2pPr>
            <a:lvl3pPr lvl="2" algn="l" rtl="0">
              <a:spcBef>
                <a:spcPts val="0"/>
              </a:spcBef>
              <a:spcAft>
                <a:spcPts val="0"/>
              </a:spcAft>
              <a:buSzPts val="3300"/>
              <a:buNone/>
              <a:defRPr/>
            </a:lvl3pPr>
            <a:lvl4pPr lvl="3" algn="l" rtl="0">
              <a:spcBef>
                <a:spcPts val="0"/>
              </a:spcBef>
              <a:spcAft>
                <a:spcPts val="0"/>
              </a:spcAft>
              <a:buSzPts val="3300"/>
              <a:buNone/>
              <a:defRPr/>
            </a:lvl4pPr>
            <a:lvl5pPr lvl="4" algn="l" rtl="0">
              <a:spcBef>
                <a:spcPts val="0"/>
              </a:spcBef>
              <a:spcAft>
                <a:spcPts val="0"/>
              </a:spcAft>
              <a:buSzPts val="3300"/>
              <a:buNone/>
              <a:defRPr/>
            </a:lvl5pPr>
            <a:lvl6pPr lvl="5" algn="l" rtl="0">
              <a:spcBef>
                <a:spcPts val="0"/>
              </a:spcBef>
              <a:spcAft>
                <a:spcPts val="0"/>
              </a:spcAft>
              <a:buSzPts val="3300"/>
              <a:buNone/>
              <a:defRPr/>
            </a:lvl6pPr>
            <a:lvl7pPr lvl="6" algn="l" rtl="0">
              <a:spcBef>
                <a:spcPts val="0"/>
              </a:spcBef>
              <a:spcAft>
                <a:spcPts val="0"/>
              </a:spcAft>
              <a:buSzPts val="3300"/>
              <a:buNone/>
              <a:defRPr/>
            </a:lvl7pPr>
            <a:lvl8pPr lvl="7" algn="l" rtl="0">
              <a:spcBef>
                <a:spcPts val="0"/>
              </a:spcBef>
              <a:spcAft>
                <a:spcPts val="0"/>
              </a:spcAft>
              <a:buSzPts val="3300"/>
              <a:buNone/>
              <a:defRPr/>
            </a:lvl8pPr>
            <a:lvl9pPr lvl="8" algn="l" rtl="0">
              <a:spcBef>
                <a:spcPts val="0"/>
              </a:spcBef>
              <a:spcAft>
                <a:spcPts val="0"/>
              </a:spcAft>
              <a:buSzPts val="3300"/>
              <a:buNone/>
              <a:defRPr/>
            </a:lvl9pPr>
          </a:lstStyle>
          <a:p>
            <a:endParaRPr/>
          </a:p>
        </p:txBody>
      </p:sp>
      <p:grpSp>
        <p:nvGrpSpPr>
          <p:cNvPr id="482" name="Google Shape;482;p39"/>
          <p:cNvGrpSpPr/>
          <p:nvPr/>
        </p:nvGrpSpPr>
        <p:grpSpPr>
          <a:xfrm rot="-7707251">
            <a:off x="5698445" y="-2223855"/>
            <a:ext cx="4874015" cy="4733335"/>
            <a:chOff x="-2896958" y="1534023"/>
            <a:chExt cx="5773513" cy="5606870"/>
          </a:xfrm>
        </p:grpSpPr>
        <p:sp>
          <p:nvSpPr>
            <p:cNvPr id="483" name="Google Shape;483;p39"/>
            <p:cNvSpPr/>
            <p:nvPr/>
          </p:nvSpPr>
          <p:spPr>
            <a:xfrm rot="1514338">
              <a:off x="-2275832"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9"/>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9"/>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nd text 8">
  <p:cSld name="CUSTOM_2_1_1_1_1_1_1_1_1">
    <p:spTree>
      <p:nvGrpSpPr>
        <p:cNvPr id="1" name="Shape 486"/>
        <p:cNvGrpSpPr/>
        <p:nvPr/>
      </p:nvGrpSpPr>
      <p:grpSpPr>
        <a:xfrm>
          <a:off x="0" y="0"/>
          <a:ext cx="0" cy="0"/>
          <a:chOff x="0" y="0"/>
          <a:chExt cx="0" cy="0"/>
        </a:xfrm>
      </p:grpSpPr>
      <p:sp>
        <p:nvSpPr>
          <p:cNvPr id="487" name="Google Shape;487;p40"/>
          <p:cNvSpPr txBox="1">
            <a:spLocks noGrp="1"/>
          </p:cNvSpPr>
          <p:nvPr>
            <p:ph type="subTitle" idx="1"/>
          </p:nvPr>
        </p:nvSpPr>
        <p:spPr>
          <a:xfrm>
            <a:off x="1965150" y="981400"/>
            <a:ext cx="5213700" cy="196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rtl="0">
              <a:lnSpc>
                <a:spcPct val="100000"/>
              </a:lnSpc>
              <a:spcBef>
                <a:spcPts val="0"/>
              </a:spcBef>
              <a:spcAft>
                <a:spcPts val="0"/>
              </a:spcAft>
              <a:buSzPts val="2100"/>
              <a:buChar char="○"/>
              <a:defRPr sz="2100"/>
            </a:lvl2pPr>
            <a:lvl3pPr lvl="2" rtl="0">
              <a:lnSpc>
                <a:spcPct val="100000"/>
              </a:lnSpc>
              <a:spcBef>
                <a:spcPts val="0"/>
              </a:spcBef>
              <a:spcAft>
                <a:spcPts val="0"/>
              </a:spcAft>
              <a:buSzPts val="2100"/>
              <a:buChar char="■"/>
              <a:defRPr sz="2100"/>
            </a:lvl3pPr>
            <a:lvl4pPr lvl="3" rtl="0">
              <a:lnSpc>
                <a:spcPct val="100000"/>
              </a:lnSpc>
              <a:spcBef>
                <a:spcPts val="0"/>
              </a:spcBef>
              <a:spcAft>
                <a:spcPts val="0"/>
              </a:spcAft>
              <a:buSzPts val="2100"/>
              <a:buChar char="●"/>
              <a:defRPr sz="2100"/>
            </a:lvl4pPr>
            <a:lvl5pPr lvl="4" rtl="0">
              <a:lnSpc>
                <a:spcPct val="100000"/>
              </a:lnSpc>
              <a:spcBef>
                <a:spcPts val="0"/>
              </a:spcBef>
              <a:spcAft>
                <a:spcPts val="0"/>
              </a:spcAft>
              <a:buSzPts val="2100"/>
              <a:buChar char="○"/>
              <a:defRPr sz="2100"/>
            </a:lvl5pPr>
            <a:lvl6pPr lvl="5" rtl="0">
              <a:lnSpc>
                <a:spcPct val="100000"/>
              </a:lnSpc>
              <a:spcBef>
                <a:spcPts val="0"/>
              </a:spcBef>
              <a:spcAft>
                <a:spcPts val="0"/>
              </a:spcAft>
              <a:buSzPts val="2100"/>
              <a:buChar char="■"/>
              <a:defRPr sz="2100"/>
            </a:lvl6pPr>
            <a:lvl7pPr lvl="6" rtl="0">
              <a:lnSpc>
                <a:spcPct val="100000"/>
              </a:lnSpc>
              <a:spcBef>
                <a:spcPts val="0"/>
              </a:spcBef>
              <a:spcAft>
                <a:spcPts val="0"/>
              </a:spcAft>
              <a:buSzPts val="2100"/>
              <a:buChar char="●"/>
              <a:defRPr sz="2100"/>
            </a:lvl7pPr>
            <a:lvl8pPr lvl="7" rtl="0">
              <a:lnSpc>
                <a:spcPct val="100000"/>
              </a:lnSpc>
              <a:spcBef>
                <a:spcPts val="0"/>
              </a:spcBef>
              <a:spcAft>
                <a:spcPts val="0"/>
              </a:spcAft>
              <a:buSzPts val="2100"/>
              <a:buChar char="○"/>
              <a:defRPr sz="2100"/>
            </a:lvl8pPr>
            <a:lvl9pPr lvl="8" rtl="0">
              <a:lnSpc>
                <a:spcPct val="100000"/>
              </a:lnSpc>
              <a:spcBef>
                <a:spcPts val="0"/>
              </a:spcBef>
              <a:spcAft>
                <a:spcPts val="0"/>
              </a:spcAft>
              <a:buSzPts val="2100"/>
              <a:buChar char="■"/>
              <a:defRPr sz="2100"/>
            </a:lvl9pPr>
          </a:lstStyle>
          <a:p>
            <a:endParaRPr/>
          </a:p>
        </p:txBody>
      </p:sp>
      <p:sp>
        <p:nvSpPr>
          <p:cNvPr id="488" name="Google Shape;488;p40"/>
          <p:cNvSpPr txBox="1">
            <a:spLocks noGrp="1"/>
          </p:cNvSpPr>
          <p:nvPr>
            <p:ph type="title"/>
          </p:nvPr>
        </p:nvSpPr>
        <p:spPr>
          <a:xfrm>
            <a:off x="2874600" y="498950"/>
            <a:ext cx="33948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3300"/>
              <a:buNone/>
              <a:defRPr sz="2800"/>
            </a:lvl1pPr>
            <a:lvl2pPr lvl="1" algn="l" rtl="0">
              <a:spcBef>
                <a:spcPts val="0"/>
              </a:spcBef>
              <a:spcAft>
                <a:spcPts val="0"/>
              </a:spcAft>
              <a:buSzPts val="3300"/>
              <a:buNone/>
              <a:defRPr/>
            </a:lvl2pPr>
            <a:lvl3pPr lvl="2" algn="l" rtl="0">
              <a:spcBef>
                <a:spcPts val="0"/>
              </a:spcBef>
              <a:spcAft>
                <a:spcPts val="0"/>
              </a:spcAft>
              <a:buSzPts val="3300"/>
              <a:buNone/>
              <a:defRPr/>
            </a:lvl3pPr>
            <a:lvl4pPr lvl="3" algn="l" rtl="0">
              <a:spcBef>
                <a:spcPts val="0"/>
              </a:spcBef>
              <a:spcAft>
                <a:spcPts val="0"/>
              </a:spcAft>
              <a:buSzPts val="3300"/>
              <a:buNone/>
              <a:defRPr/>
            </a:lvl4pPr>
            <a:lvl5pPr lvl="4" algn="l" rtl="0">
              <a:spcBef>
                <a:spcPts val="0"/>
              </a:spcBef>
              <a:spcAft>
                <a:spcPts val="0"/>
              </a:spcAft>
              <a:buSzPts val="3300"/>
              <a:buNone/>
              <a:defRPr/>
            </a:lvl5pPr>
            <a:lvl6pPr lvl="5" algn="l" rtl="0">
              <a:spcBef>
                <a:spcPts val="0"/>
              </a:spcBef>
              <a:spcAft>
                <a:spcPts val="0"/>
              </a:spcAft>
              <a:buSzPts val="3300"/>
              <a:buNone/>
              <a:defRPr/>
            </a:lvl6pPr>
            <a:lvl7pPr lvl="6" algn="l" rtl="0">
              <a:spcBef>
                <a:spcPts val="0"/>
              </a:spcBef>
              <a:spcAft>
                <a:spcPts val="0"/>
              </a:spcAft>
              <a:buSzPts val="3300"/>
              <a:buNone/>
              <a:defRPr/>
            </a:lvl7pPr>
            <a:lvl8pPr lvl="7" algn="l" rtl="0">
              <a:spcBef>
                <a:spcPts val="0"/>
              </a:spcBef>
              <a:spcAft>
                <a:spcPts val="0"/>
              </a:spcAft>
              <a:buSzPts val="3300"/>
              <a:buNone/>
              <a:defRPr/>
            </a:lvl8pPr>
            <a:lvl9pPr lvl="8" algn="l" rtl="0">
              <a:spcBef>
                <a:spcPts val="0"/>
              </a:spcBef>
              <a:spcAft>
                <a:spcPts val="0"/>
              </a:spcAft>
              <a:buSzPts val="3300"/>
              <a:buNone/>
              <a:defRPr/>
            </a:lvl9pPr>
          </a:lstStyle>
          <a:p>
            <a:endParaRPr/>
          </a:p>
        </p:txBody>
      </p:sp>
      <p:grpSp>
        <p:nvGrpSpPr>
          <p:cNvPr id="489" name="Google Shape;489;p40"/>
          <p:cNvGrpSpPr/>
          <p:nvPr/>
        </p:nvGrpSpPr>
        <p:grpSpPr>
          <a:xfrm rot="-6632838">
            <a:off x="-2905562" y="-1413350"/>
            <a:ext cx="4463784" cy="4724373"/>
            <a:chOff x="-2410997" y="1534023"/>
            <a:chExt cx="5287552" cy="5596231"/>
          </a:xfrm>
        </p:grpSpPr>
        <p:sp>
          <p:nvSpPr>
            <p:cNvPr id="490" name="Google Shape;490;p40"/>
            <p:cNvSpPr/>
            <p:nvPr/>
          </p:nvSpPr>
          <p:spPr>
            <a:xfrm rot="1514338">
              <a:off x="-1789871" y="2901769"/>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0"/>
            <p:cNvSpPr/>
            <p:nvPr/>
          </p:nvSpPr>
          <p:spPr>
            <a:xfrm rot="1514338">
              <a:off x="-1152704"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0"/>
            <p:cNvSpPr/>
            <p:nvPr/>
          </p:nvSpPr>
          <p:spPr>
            <a:xfrm rot="1514338">
              <a:off x="-1644474"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accent1"/>
        </a:solidFill>
        <a:effectLst/>
      </p:bgPr>
    </p:bg>
    <p:spTree>
      <p:nvGrpSpPr>
        <p:cNvPr id="1" name="Shape 44"/>
        <p:cNvGrpSpPr/>
        <p:nvPr/>
      </p:nvGrpSpPr>
      <p:grpSpPr>
        <a:xfrm>
          <a:off x="0" y="0"/>
          <a:ext cx="0" cy="0"/>
          <a:chOff x="0" y="0"/>
          <a:chExt cx="0" cy="0"/>
        </a:xfrm>
      </p:grpSpPr>
      <p:grpSp>
        <p:nvGrpSpPr>
          <p:cNvPr id="45" name="Google Shape;45;p5"/>
          <p:cNvGrpSpPr/>
          <p:nvPr/>
        </p:nvGrpSpPr>
        <p:grpSpPr>
          <a:xfrm rot="10800000" flipH="1">
            <a:off x="-3157403" y="-2327776"/>
            <a:ext cx="14457596" cy="9492188"/>
            <a:chOff x="-3157403" y="-2327776"/>
            <a:chExt cx="14457596" cy="9492188"/>
          </a:xfrm>
        </p:grpSpPr>
        <p:sp>
          <p:nvSpPr>
            <p:cNvPr id="46" name="Google Shape;46;p5"/>
            <p:cNvSpPr/>
            <p:nvPr/>
          </p:nvSpPr>
          <p:spPr>
            <a:xfrm rot="1514360">
              <a:off x="7664166" y="-1848832"/>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rot="1514343">
              <a:off x="-2679303" y="3909620"/>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1514343">
              <a:off x="-1814818" y="3416661"/>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rot="1514343">
              <a:off x="-2193340" y="3331226"/>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rot="1430259">
              <a:off x="7953466" y="-1399018"/>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rot="1430259">
              <a:off x="8274188" y="-1180746"/>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body" idx="1"/>
          </p:nvPr>
        </p:nvSpPr>
        <p:spPr>
          <a:xfrm>
            <a:off x="1572325" y="2586704"/>
            <a:ext cx="2599200" cy="12543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3" name="Google Shape;53;p5"/>
          <p:cNvSpPr txBox="1">
            <a:spLocks noGrp="1"/>
          </p:cNvSpPr>
          <p:nvPr>
            <p:ph type="body" idx="2"/>
          </p:nvPr>
        </p:nvSpPr>
        <p:spPr>
          <a:xfrm>
            <a:off x="4972523" y="2586704"/>
            <a:ext cx="2599200" cy="12543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54" name="Google Shape;54;p5"/>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55" name="Google Shape;55;p5"/>
          <p:cNvSpPr txBox="1">
            <a:spLocks noGrp="1"/>
          </p:cNvSpPr>
          <p:nvPr>
            <p:ph type="subTitle" idx="3"/>
          </p:nvPr>
        </p:nvSpPr>
        <p:spPr>
          <a:xfrm>
            <a:off x="1551500" y="2382475"/>
            <a:ext cx="2599200" cy="2154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800">
                <a:solidFill>
                  <a:schemeClr val="accent5"/>
                </a:solidFill>
                <a:latin typeface="Abel"/>
                <a:ea typeface="Abel"/>
                <a:cs typeface="Abel"/>
                <a:sym typeface="Abe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56" name="Google Shape;56;p5"/>
          <p:cNvSpPr txBox="1">
            <a:spLocks noGrp="1"/>
          </p:cNvSpPr>
          <p:nvPr>
            <p:ph type="subTitle" idx="4"/>
          </p:nvPr>
        </p:nvSpPr>
        <p:spPr>
          <a:xfrm>
            <a:off x="4972525" y="2382475"/>
            <a:ext cx="2599200" cy="21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sz="1800">
                <a:solidFill>
                  <a:schemeClr val="accent5"/>
                </a:solidFill>
                <a:latin typeface="Abel"/>
                <a:ea typeface="Abel"/>
                <a:cs typeface="Abel"/>
                <a:sym typeface="Abe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493"/>
        <p:cNvGrpSpPr/>
        <p:nvPr/>
      </p:nvGrpSpPr>
      <p:grpSpPr>
        <a:xfrm>
          <a:off x="0" y="0"/>
          <a:ext cx="0" cy="0"/>
          <a:chOff x="0" y="0"/>
          <a:chExt cx="0" cy="0"/>
        </a:xfrm>
      </p:grpSpPr>
      <p:sp>
        <p:nvSpPr>
          <p:cNvPr id="494" name="Google Shape;494;p41"/>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grpSp>
        <p:nvGrpSpPr>
          <p:cNvPr id="495" name="Google Shape;495;p41"/>
          <p:cNvGrpSpPr/>
          <p:nvPr/>
        </p:nvGrpSpPr>
        <p:grpSpPr>
          <a:xfrm>
            <a:off x="-3621963" y="-1003613"/>
            <a:ext cx="14748864" cy="9515698"/>
            <a:chOff x="-3621963" y="-1003613"/>
            <a:chExt cx="14748864" cy="9515698"/>
          </a:xfrm>
        </p:grpSpPr>
        <p:sp>
          <p:nvSpPr>
            <p:cNvPr id="496" name="Google Shape;496;p41"/>
            <p:cNvSpPr/>
            <p:nvPr/>
          </p:nvSpPr>
          <p:spPr>
            <a:xfrm>
              <a:off x="-2981249" y="4185615"/>
              <a:ext cx="3844172" cy="403554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1"/>
            <p:cNvSpPr/>
            <p:nvPr/>
          </p:nvSpPr>
          <p:spPr>
            <a:xfrm rot="5114100">
              <a:off x="8678084" y="-994810"/>
              <a:ext cx="2215747" cy="23889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1"/>
            <p:cNvSpPr/>
            <p:nvPr/>
          </p:nvSpPr>
          <p:spPr>
            <a:xfrm rot="5114100">
              <a:off x="8650417" y="-715298"/>
              <a:ext cx="2160615" cy="261974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1"/>
            <p:cNvSpPr/>
            <p:nvPr/>
          </p:nvSpPr>
          <p:spPr>
            <a:xfrm rot="5114100">
              <a:off x="8467940" y="-882708"/>
              <a:ext cx="2497588" cy="26219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1"/>
            <p:cNvSpPr/>
            <p:nvPr/>
          </p:nvSpPr>
          <p:spPr>
            <a:xfrm rot="1430265">
              <a:off x="-3029963" y="3507636"/>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1"/>
            <p:cNvSpPr/>
            <p:nvPr/>
          </p:nvSpPr>
          <p:spPr>
            <a:xfrm rot="1430265">
              <a:off x="-2686314" y="4021970"/>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502"/>
        <p:cNvGrpSpPr/>
        <p:nvPr/>
      </p:nvGrpSpPr>
      <p:grpSpPr>
        <a:xfrm>
          <a:off x="0" y="0"/>
          <a:ext cx="0" cy="0"/>
          <a:chOff x="0" y="0"/>
          <a:chExt cx="0" cy="0"/>
        </a:xfrm>
      </p:grpSpPr>
      <p:sp>
        <p:nvSpPr>
          <p:cNvPr id="503" name="Google Shape;503;p42"/>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504" name="Google Shape;504;p42"/>
          <p:cNvSpPr/>
          <p:nvPr/>
        </p:nvSpPr>
        <p:spPr>
          <a:xfrm rot="3357871">
            <a:off x="-3829584" y="2257439"/>
            <a:ext cx="3844222" cy="4035598"/>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2"/>
          <p:cNvSpPr/>
          <p:nvPr/>
        </p:nvSpPr>
        <p:spPr>
          <a:xfrm rot="-3158595">
            <a:off x="7973310" y="-406575"/>
            <a:ext cx="2215708" cy="238888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2"/>
          <p:cNvSpPr/>
          <p:nvPr/>
        </p:nvSpPr>
        <p:spPr>
          <a:xfrm rot="-3158595">
            <a:off x="8306710" y="-777860"/>
            <a:ext cx="2160577" cy="2619695"/>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2"/>
          <p:cNvSpPr/>
          <p:nvPr/>
        </p:nvSpPr>
        <p:spPr>
          <a:xfrm rot="-3158595">
            <a:off x="8037056" y="-1179600"/>
            <a:ext cx="2497544" cy="2621878"/>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2"/>
          <p:cNvSpPr/>
          <p:nvPr/>
        </p:nvSpPr>
        <p:spPr>
          <a:xfrm rot="4788226">
            <a:off x="-3029774" y="1731160"/>
            <a:ext cx="3378653" cy="364272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2"/>
          <p:cNvSpPr/>
          <p:nvPr/>
        </p:nvSpPr>
        <p:spPr>
          <a:xfrm rot="4788226">
            <a:off x="-3390981" y="2191496"/>
            <a:ext cx="3294586" cy="399467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510"/>
        <p:cNvGrpSpPr/>
        <p:nvPr/>
      </p:nvGrpSpPr>
      <p:grpSpPr>
        <a:xfrm>
          <a:off x="0" y="0"/>
          <a:ext cx="0" cy="0"/>
          <a:chOff x="0" y="0"/>
          <a:chExt cx="0" cy="0"/>
        </a:xfrm>
      </p:grpSpPr>
      <p:sp>
        <p:nvSpPr>
          <p:cNvPr id="511" name="Google Shape;511;p43"/>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512" name="Google Shape;512;p43"/>
          <p:cNvSpPr/>
          <p:nvPr/>
        </p:nvSpPr>
        <p:spPr>
          <a:xfrm rot="-336564">
            <a:off x="-1876817" y="206461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3"/>
          <p:cNvSpPr/>
          <p:nvPr/>
        </p:nvSpPr>
        <p:spPr>
          <a:xfrm rot="-336564">
            <a:off x="-1409577" y="222956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rot="-336564">
            <a:off x="-1773265" y="224625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rot="-6244945">
            <a:off x="6487877" y="-1533402"/>
            <a:ext cx="2408731" cy="259699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rot="-6244945">
            <a:off x="6740666" y="-2134147"/>
            <a:ext cx="2348797" cy="284791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rot="-6244945">
            <a:off x="6601778" y="-1959409"/>
            <a:ext cx="2715120" cy="285028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 name="Google Shape;518;p43"/>
          <p:cNvGrpSpPr/>
          <p:nvPr/>
        </p:nvGrpSpPr>
        <p:grpSpPr>
          <a:xfrm rot="2219984">
            <a:off x="7913359" y="3296805"/>
            <a:ext cx="3796561" cy="4039571"/>
            <a:chOff x="7558301" y="3163860"/>
            <a:chExt cx="3072638" cy="3269311"/>
          </a:xfrm>
        </p:grpSpPr>
        <p:sp>
          <p:nvSpPr>
            <p:cNvPr id="519" name="Google Shape;519;p43"/>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and long text">
  <p:cSld name="CUSTOM_3">
    <p:spTree>
      <p:nvGrpSpPr>
        <p:cNvPr id="1" name="Shape 522"/>
        <p:cNvGrpSpPr/>
        <p:nvPr/>
      </p:nvGrpSpPr>
      <p:grpSpPr>
        <a:xfrm>
          <a:off x="0" y="0"/>
          <a:ext cx="0" cy="0"/>
          <a:chOff x="0" y="0"/>
          <a:chExt cx="0" cy="0"/>
        </a:xfrm>
      </p:grpSpPr>
      <p:grpSp>
        <p:nvGrpSpPr>
          <p:cNvPr id="523" name="Google Shape;523;p44"/>
          <p:cNvGrpSpPr/>
          <p:nvPr/>
        </p:nvGrpSpPr>
        <p:grpSpPr>
          <a:xfrm>
            <a:off x="-2134953" y="-2232526"/>
            <a:ext cx="13005666" cy="9144743"/>
            <a:chOff x="-2134953" y="-2232526"/>
            <a:chExt cx="13005666" cy="9144743"/>
          </a:xfrm>
        </p:grpSpPr>
        <p:sp>
          <p:nvSpPr>
            <p:cNvPr id="524" name="Google Shape;524;p44"/>
            <p:cNvSpPr/>
            <p:nvPr/>
          </p:nvSpPr>
          <p:spPr>
            <a:xfrm rot="1514180">
              <a:off x="7764459" y="-1823388"/>
              <a:ext cx="2508827" cy="263372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4"/>
            <p:cNvSpPr/>
            <p:nvPr/>
          </p:nvSpPr>
          <p:spPr>
            <a:xfrm rot="1514383">
              <a:off x="-1786388" y="4539304"/>
              <a:ext cx="1913798" cy="2063379"/>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4"/>
            <p:cNvSpPr/>
            <p:nvPr/>
          </p:nvSpPr>
          <p:spPr>
            <a:xfrm rot="1514383">
              <a:off x="-1156102" y="4179892"/>
              <a:ext cx="1866179" cy="226273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4"/>
            <p:cNvSpPr/>
            <p:nvPr/>
          </p:nvSpPr>
          <p:spPr>
            <a:xfrm rot="1514383">
              <a:off x="-1432077" y="4117600"/>
              <a:ext cx="2157231" cy="22646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4"/>
            <p:cNvSpPr/>
            <p:nvPr/>
          </p:nvSpPr>
          <p:spPr>
            <a:xfrm rot="1430415">
              <a:off x="8011433" y="-1439033"/>
              <a:ext cx="2205009" cy="237735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4"/>
            <p:cNvSpPr/>
            <p:nvPr/>
          </p:nvSpPr>
          <p:spPr>
            <a:xfrm rot="1430415">
              <a:off x="8285431" y="-1252560"/>
              <a:ext cx="2150144" cy="2607045"/>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44"/>
          <p:cNvSpPr txBox="1">
            <a:spLocks noGrp="1"/>
          </p:cNvSpPr>
          <p:nvPr>
            <p:ph type="subTitle" idx="1"/>
          </p:nvPr>
        </p:nvSpPr>
        <p:spPr>
          <a:xfrm>
            <a:off x="625650" y="1087175"/>
            <a:ext cx="7689900" cy="35463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5"/>
              </a:buClr>
              <a:buSzPts val="1200"/>
              <a:buChar char="●"/>
              <a:defRPr sz="1100"/>
            </a:lvl1pPr>
            <a:lvl2pPr lvl="1">
              <a:spcBef>
                <a:spcPts val="0"/>
              </a:spcBef>
              <a:spcAft>
                <a:spcPts val="0"/>
              </a:spcAft>
              <a:buClr>
                <a:srgbClr val="434343"/>
              </a:buClr>
              <a:buSzPts val="1200"/>
              <a:buFont typeface="Roboto Condensed Light"/>
              <a:buChar char="○"/>
              <a:defRPr/>
            </a:lvl2pPr>
            <a:lvl3pPr lvl="2">
              <a:spcBef>
                <a:spcPts val="0"/>
              </a:spcBef>
              <a:spcAft>
                <a:spcPts val="0"/>
              </a:spcAft>
              <a:buClr>
                <a:srgbClr val="434343"/>
              </a:buClr>
              <a:buSzPts val="1200"/>
              <a:buFont typeface="Roboto Condensed Light"/>
              <a:buChar char="■"/>
              <a:defRPr/>
            </a:lvl3pPr>
            <a:lvl4pPr lvl="3">
              <a:spcBef>
                <a:spcPts val="0"/>
              </a:spcBef>
              <a:spcAft>
                <a:spcPts val="0"/>
              </a:spcAft>
              <a:buClr>
                <a:srgbClr val="434343"/>
              </a:buClr>
              <a:buSzPts val="1200"/>
              <a:buFont typeface="Roboto Condensed Light"/>
              <a:buChar char="●"/>
              <a:defRPr/>
            </a:lvl4pPr>
            <a:lvl5pPr lvl="4">
              <a:spcBef>
                <a:spcPts val="0"/>
              </a:spcBef>
              <a:spcAft>
                <a:spcPts val="0"/>
              </a:spcAft>
              <a:buClr>
                <a:srgbClr val="434343"/>
              </a:buClr>
              <a:buSzPts val="1200"/>
              <a:buFont typeface="Roboto Condensed Light"/>
              <a:buChar char="○"/>
              <a:defRPr/>
            </a:lvl5pPr>
            <a:lvl6pPr lvl="5">
              <a:spcBef>
                <a:spcPts val="0"/>
              </a:spcBef>
              <a:spcAft>
                <a:spcPts val="0"/>
              </a:spcAft>
              <a:buClr>
                <a:srgbClr val="434343"/>
              </a:buClr>
              <a:buSzPts val="1200"/>
              <a:buFont typeface="Roboto Condensed Light"/>
              <a:buChar char="■"/>
              <a:defRPr/>
            </a:lvl6pPr>
            <a:lvl7pPr lvl="6">
              <a:spcBef>
                <a:spcPts val="0"/>
              </a:spcBef>
              <a:spcAft>
                <a:spcPts val="0"/>
              </a:spcAft>
              <a:buClr>
                <a:srgbClr val="434343"/>
              </a:buClr>
              <a:buSzPts val="1200"/>
              <a:buFont typeface="Roboto Condensed Light"/>
              <a:buChar char="●"/>
              <a:defRPr/>
            </a:lvl7pPr>
            <a:lvl8pPr lvl="7">
              <a:spcBef>
                <a:spcPts val="0"/>
              </a:spcBef>
              <a:spcAft>
                <a:spcPts val="0"/>
              </a:spcAft>
              <a:buClr>
                <a:srgbClr val="434343"/>
              </a:buClr>
              <a:buSzPts val="1200"/>
              <a:buFont typeface="Roboto Condensed Light"/>
              <a:buChar char="○"/>
              <a:defRPr/>
            </a:lvl8pPr>
            <a:lvl9pPr lvl="8">
              <a:spcBef>
                <a:spcPts val="0"/>
              </a:spcBef>
              <a:spcAft>
                <a:spcPts val="0"/>
              </a:spcAft>
              <a:buClr>
                <a:srgbClr val="434343"/>
              </a:buClr>
              <a:buSzPts val="1200"/>
              <a:buFont typeface="Roboto Condensed Light"/>
              <a:buChar char="■"/>
              <a:defRPr/>
            </a:lvl9pPr>
          </a:lstStyle>
          <a:p>
            <a:endParaRPr/>
          </a:p>
        </p:txBody>
      </p:sp>
      <p:sp>
        <p:nvSpPr>
          <p:cNvPr id="531" name="Google Shape;531;p44"/>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ext 9">
  <p:cSld name="CUSTOM_3_1">
    <p:spTree>
      <p:nvGrpSpPr>
        <p:cNvPr id="1" name="Shape 532"/>
        <p:cNvGrpSpPr/>
        <p:nvPr/>
      </p:nvGrpSpPr>
      <p:grpSpPr>
        <a:xfrm>
          <a:off x="0" y="0"/>
          <a:ext cx="0" cy="0"/>
          <a:chOff x="0" y="0"/>
          <a:chExt cx="0" cy="0"/>
        </a:xfrm>
      </p:grpSpPr>
      <p:grpSp>
        <p:nvGrpSpPr>
          <p:cNvPr id="533" name="Google Shape;533;p45"/>
          <p:cNvGrpSpPr/>
          <p:nvPr/>
        </p:nvGrpSpPr>
        <p:grpSpPr>
          <a:xfrm flipH="1">
            <a:off x="-2134953" y="-2232526"/>
            <a:ext cx="13005666" cy="9144743"/>
            <a:chOff x="-2134953" y="-2232526"/>
            <a:chExt cx="13005666" cy="9144743"/>
          </a:xfrm>
        </p:grpSpPr>
        <p:sp>
          <p:nvSpPr>
            <p:cNvPr id="534" name="Google Shape;534;p45"/>
            <p:cNvSpPr/>
            <p:nvPr/>
          </p:nvSpPr>
          <p:spPr>
            <a:xfrm rot="1514180">
              <a:off x="7764459" y="-1823388"/>
              <a:ext cx="2508827" cy="263372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5"/>
            <p:cNvSpPr/>
            <p:nvPr/>
          </p:nvSpPr>
          <p:spPr>
            <a:xfrm rot="1514383">
              <a:off x="-1786388" y="4539304"/>
              <a:ext cx="1913798" cy="2063379"/>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rot="1514383">
              <a:off x="-1156102" y="4179892"/>
              <a:ext cx="1866179" cy="226273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5"/>
            <p:cNvSpPr/>
            <p:nvPr/>
          </p:nvSpPr>
          <p:spPr>
            <a:xfrm rot="1514383">
              <a:off x="-1432077" y="4117600"/>
              <a:ext cx="2157231" cy="22646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5"/>
            <p:cNvSpPr/>
            <p:nvPr/>
          </p:nvSpPr>
          <p:spPr>
            <a:xfrm rot="1430415">
              <a:off x="8011433" y="-1439033"/>
              <a:ext cx="2205009" cy="237735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rot="1430415">
              <a:off x="8285431" y="-1252560"/>
              <a:ext cx="2150144" cy="2607045"/>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 name="Google Shape;540;p45"/>
          <p:cNvSpPr txBox="1">
            <a:spLocks noGrp="1"/>
          </p:cNvSpPr>
          <p:nvPr>
            <p:ph type="subTitle" idx="1"/>
          </p:nvPr>
        </p:nvSpPr>
        <p:spPr>
          <a:xfrm>
            <a:off x="625650" y="970900"/>
            <a:ext cx="4563300" cy="3764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5"/>
              </a:buClr>
              <a:buSzPts val="1200"/>
              <a:buChar char="●"/>
              <a:defRPr sz="1200"/>
            </a:lvl1pPr>
            <a:lvl2pPr lvl="1" rtl="0">
              <a:spcBef>
                <a:spcPts val="0"/>
              </a:spcBef>
              <a:spcAft>
                <a:spcPts val="0"/>
              </a:spcAft>
              <a:buClr>
                <a:srgbClr val="434343"/>
              </a:buClr>
              <a:buSzPts val="1200"/>
              <a:buFont typeface="Roboto Condensed Light"/>
              <a:buChar char="○"/>
              <a:defRPr/>
            </a:lvl2pPr>
            <a:lvl3pPr lvl="2" rtl="0">
              <a:spcBef>
                <a:spcPts val="0"/>
              </a:spcBef>
              <a:spcAft>
                <a:spcPts val="0"/>
              </a:spcAft>
              <a:buClr>
                <a:srgbClr val="434343"/>
              </a:buClr>
              <a:buSzPts val="1200"/>
              <a:buFont typeface="Roboto Condensed Light"/>
              <a:buChar char="■"/>
              <a:defRPr/>
            </a:lvl3pPr>
            <a:lvl4pPr lvl="3" rtl="0">
              <a:spcBef>
                <a:spcPts val="0"/>
              </a:spcBef>
              <a:spcAft>
                <a:spcPts val="0"/>
              </a:spcAft>
              <a:buClr>
                <a:srgbClr val="434343"/>
              </a:buClr>
              <a:buSzPts val="1200"/>
              <a:buFont typeface="Roboto Condensed Light"/>
              <a:buChar char="●"/>
              <a:defRPr/>
            </a:lvl4pPr>
            <a:lvl5pPr lvl="4" rtl="0">
              <a:spcBef>
                <a:spcPts val="0"/>
              </a:spcBef>
              <a:spcAft>
                <a:spcPts val="0"/>
              </a:spcAft>
              <a:buClr>
                <a:srgbClr val="434343"/>
              </a:buClr>
              <a:buSzPts val="1200"/>
              <a:buFont typeface="Roboto Condensed Light"/>
              <a:buChar char="○"/>
              <a:defRPr/>
            </a:lvl5pPr>
            <a:lvl6pPr lvl="5" rtl="0">
              <a:spcBef>
                <a:spcPts val="0"/>
              </a:spcBef>
              <a:spcAft>
                <a:spcPts val="0"/>
              </a:spcAft>
              <a:buClr>
                <a:srgbClr val="434343"/>
              </a:buClr>
              <a:buSzPts val="1200"/>
              <a:buFont typeface="Roboto Condensed Light"/>
              <a:buChar char="■"/>
              <a:defRPr/>
            </a:lvl6pPr>
            <a:lvl7pPr lvl="6" rtl="0">
              <a:spcBef>
                <a:spcPts val="0"/>
              </a:spcBef>
              <a:spcAft>
                <a:spcPts val="0"/>
              </a:spcAft>
              <a:buClr>
                <a:srgbClr val="434343"/>
              </a:buClr>
              <a:buSzPts val="1200"/>
              <a:buFont typeface="Roboto Condensed Light"/>
              <a:buChar char="●"/>
              <a:defRPr/>
            </a:lvl7pPr>
            <a:lvl8pPr lvl="7" rtl="0">
              <a:spcBef>
                <a:spcPts val="0"/>
              </a:spcBef>
              <a:spcAft>
                <a:spcPts val="0"/>
              </a:spcAft>
              <a:buClr>
                <a:srgbClr val="434343"/>
              </a:buClr>
              <a:buSzPts val="1200"/>
              <a:buFont typeface="Roboto Condensed Light"/>
              <a:buChar char="○"/>
              <a:defRPr/>
            </a:lvl8pPr>
            <a:lvl9pPr lvl="8" rtl="0">
              <a:spcBef>
                <a:spcPts val="0"/>
              </a:spcBef>
              <a:spcAft>
                <a:spcPts val="0"/>
              </a:spcAft>
              <a:buClr>
                <a:srgbClr val="434343"/>
              </a:buClr>
              <a:buSzPts val="1200"/>
              <a:buFont typeface="Roboto Condensed Light"/>
              <a:buChar char="■"/>
              <a:defRPr/>
            </a:lvl9pPr>
          </a:lstStyle>
          <a:p>
            <a:endParaRPr/>
          </a:p>
        </p:txBody>
      </p:sp>
      <p:sp>
        <p:nvSpPr>
          <p:cNvPr id="541" name="Google Shape;541;p45"/>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echnological app">
  <p:cSld name="CUSTOM_4">
    <p:spTree>
      <p:nvGrpSpPr>
        <p:cNvPr id="1" name="Shape 542"/>
        <p:cNvGrpSpPr/>
        <p:nvPr/>
      </p:nvGrpSpPr>
      <p:grpSpPr>
        <a:xfrm>
          <a:off x="0" y="0"/>
          <a:ext cx="0" cy="0"/>
          <a:chOff x="0" y="0"/>
          <a:chExt cx="0" cy="0"/>
        </a:xfrm>
      </p:grpSpPr>
      <p:grpSp>
        <p:nvGrpSpPr>
          <p:cNvPr id="543" name="Google Shape;543;p46"/>
          <p:cNvGrpSpPr/>
          <p:nvPr/>
        </p:nvGrpSpPr>
        <p:grpSpPr>
          <a:xfrm>
            <a:off x="-3075157" y="-3061151"/>
            <a:ext cx="15800562" cy="10202043"/>
            <a:chOff x="-3075157" y="-3061151"/>
            <a:chExt cx="15800562" cy="10202043"/>
          </a:xfrm>
        </p:grpSpPr>
        <p:sp>
          <p:nvSpPr>
            <p:cNvPr id="544" name="Google Shape;544;p46"/>
            <p:cNvSpPr/>
            <p:nvPr/>
          </p:nvSpPr>
          <p:spPr>
            <a:xfrm rot="6014436">
              <a:off x="-2080991" y="-2828732"/>
              <a:ext cx="3844166" cy="4035538"/>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6"/>
            <p:cNvSpPr/>
            <p:nvPr/>
          </p:nvSpPr>
          <p:spPr>
            <a:xfrm rot="-1514338" flipH="1">
              <a:off x="8693921" y="2912408"/>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6"/>
            <p:cNvSpPr/>
            <p:nvPr/>
          </p:nvSpPr>
          <p:spPr>
            <a:xfrm rot="-1514338" flipH="1">
              <a:off x="7655649" y="2271963"/>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6"/>
            <p:cNvSpPr/>
            <p:nvPr/>
          </p:nvSpPr>
          <p:spPr>
            <a:xfrm rot="-1514338" flipH="1">
              <a:off x="7628768" y="2160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6"/>
            <p:cNvSpPr/>
            <p:nvPr/>
          </p:nvSpPr>
          <p:spPr>
            <a:xfrm rot="5930292">
              <a:off x="-2189566" y="-2389777"/>
              <a:ext cx="3378681" cy="364275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6"/>
            <p:cNvSpPr/>
            <p:nvPr/>
          </p:nvSpPr>
          <p:spPr>
            <a:xfrm rot="5930292">
              <a:off x="-2495725" y="-2081314"/>
              <a:ext cx="3294613" cy="399471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46"/>
          <p:cNvSpPr txBox="1">
            <a:spLocks noGrp="1"/>
          </p:cNvSpPr>
          <p:nvPr>
            <p:ph type="subTitle" idx="1"/>
          </p:nvPr>
        </p:nvSpPr>
        <p:spPr>
          <a:xfrm>
            <a:off x="1116488" y="2036100"/>
            <a:ext cx="2727900" cy="1680900"/>
          </a:xfrm>
          <a:prstGeom prst="rect">
            <a:avLst/>
          </a:prstGeom>
        </p:spPr>
        <p:txBody>
          <a:bodyPr spcFirstLastPara="1" wrap="square" lIns="91425" tIns="91425" rIns="91425" bIns="91425" anchor="ctr" anchorCtr="0">
            <a:noAutofit/>
          </a:bodyPr>
          <a:lstStyle>
            <a:lvl1pPr lvl="0">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1" name="Google Shape;551;p46"/>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and description">
  <p:cSld name="CUSTOM_5">
    <p:spTree>
      <p:nvGrpSpPr>
        <p:cNvPr id="1" name="Shape 552"/>
        <p:cNvGrpSpPr/>
        <p:nvPr/>
      </p:nvGrpSpPr>
      <p:grpSpPr>
        <a:xfrm>
          <a:off x="0" y="0"/>
          <a:ext cx="0" cy="0"/>
          <a:chOff x="0" y="0"/>
          <a:chExt cx="0" cy="0"/>
        </a:xfrm>
      </p:grpSpPr>
      <p:grpSp>
        <p:nvGrpSpPr>
          <p:cNvPr id="553" name="Google Shape;553;p47"/>
          <p:cNvGrpSpPr/>
          <p:nvPr/>
        </p:nvGrpSpPr>
        <p:grpSpPr>
          <a:xfrm>
            <a:off x="-3100002" y="-1641977"/>
            <a:ext cx="15032909" cy="8840158"/>
            <a:chOff x="-3100002" y="-1641977"/>
            <a:chExt cx="15032909" cy="8840158"/>
          </a:xfrm>
        </p:grpSpPr>
        <p:sp>
          <p:nvSpPr>
            <p:cNvPr id="554" name="Google Shape;554;p47"/>
            <p:cNvSpPr/>
            <p:nvPr/>
          </p:nvSpPr>
          <p:spPr>
            <a:xfrm rot="1514338">
              <a:off x="7173076" y="-101503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7"/>
            <p:cNvSpPr/>
            <p:nvPr/>
          </p:nvSpPr>
          <p:spPr>
            <a:xfrm rot="-8385681">
              <a:off x="-1067073" y="2244669"/>
              <a:ext cx="3410414" cy="367697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7"/>
            <p:cNvSpPr/>
            <p:nvPr/>
          </p:nvSpPr>
          <p:spPr>
            <a:xfrm rot="-8385681">
              <a:off x="-2188305" y="2234378"/>
              <a:ext cx="3325556" cy="4032230"/>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7"/>
            <p:cNvSpPr/>
            <p:nvPr/>
          </p:nvSpPr>
          <p:spPr>
            <a:xfrm rot="-8385681">
              <a:off x="-2251408" y="2398451"/>
              <a:ext cx="3844216" cy="4035590"/>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7"/>
            <p:cNvSpPr/>
            <p:nvPr/>
          </p:nvSpPr>
          <p:spPr>
            <a:xfrm rot="1430265">
              <a:off x="7551712" y="-426152"/>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7"/>
            <p:cNvSpPr/>
            <p:nvPr/>
          </p:nvSpPr>
          <p:spPr>
            <a:xfrm rot="1430265">
              <a:off x="7971561" y="-140418"/>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 name="Google Shape;560;p47"/>
          <p:cNvSpPr txBox="1">
            <a:spLocks noGrp="1"/>
          </p:cNvSpPr>
          <p:nvPr>
            <p:ph type="subTitle" idx="1"/>
          </p:nvPr>
        </p:nvSpPr>
        <p:spPr>
          <a:xfrm>
            <a:off x="3335425" y="1786125"/>
            <a:ext cx="2473200" cy="1571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1" name="Google Shape;561;p47"/>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562"/>
        <p:cNvGrpSpPr/>
        <p:nvPr/>
      </p:nvGrpSpPr>
      <p:grpSpPr>
        <a:xfrm>
          <a:off x="0" y="0"/>
          <a:ext cx="0" cy="0"/>
          <a:chOff x="0" y="0"/>
          <a:chExt cx="0" cy="0"/>
        </a:xfrm>
      </p:grpSpPr>
      <p:sp>
        <p:nvSpPr>
          <p:cNvPr id="563" name="Google Shape;563;p48"/>
          <p:cNvSpPr txBox="1">
            <a:spLocks noGrp="1"/>
          </p:cNvSpPr>
          <p:nvPr>
            <p:ph type="subTitle" idx="1"/>
          </p:nvPr>
        </p:nvSpPr>
        <p:spPr>
          <a:xfrm>
            <a:off x="3397475" y="18852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4" name="Google Shape;564;p48"/>
          <p:cNvSpPr txBox="1">
            <a:spLocks noGrp="1"/>
          </p:cNvSpPr>
          <p:nvPr>
            <p:ph type="subTitle" idx="2"/>
          </p:nvPr>
        </p:nvSpPr>
        <p:spPr>
          <a:xfrm>
            <a:off x="3397475" y="2078700"/>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5" name="Google Shape;565;p48"/>
          <p:cNvSpPr txBox="1">
            <a:spLocks noGrp="1"/>
          </p:cNvSpPr>
          <p:nvPr>
            <p:ph type="subTitle" idx="3"/>
          </p:nvPr>
        </p:nvSpPr>
        <p:spPr>
          <a:xfrm>
            <a:off x="819875" y="18852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6" name="Google Shape;566;p48"/>
          <p:cNvSpPr txBox="1">
            <a:spLocks noGrp="1"/>
          </p:cNvSpPr>
          <p:nvPr>
            <p:ph type="subTitle" idx="4"/>
          </p:nvPr>
        </p:nvSpPr>
        <p:spPr>
          <a:xfrm>
            <a:off x="819875" y="2078700"/>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7" name="Google Shape;567;p48"/>
          <p:cNvSpPr txBox="1">
            <a:spLocks noGrp="1"/>
          </p:cNvSpPr>
          <p:nvPr>
            <p:ph type="subTitle" idx="5"/>
          </p:nvPr>
        </p:nvSpPr>
        <p:spPr>
          <a:xfrm>
            <a:off x="5975075" y="1885271"/>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8" name="Google Shape;568;p48"/>
          <p:cNvSpPr txBox="1">
            <a:spLocks noGrp="1"/>
          </p:cNvSpPr>
          <p:nvPr>
            <p:ph type="subTitle" idx="6"/>
          </p:nvPr>
        </p:nvSpPr>
        <p:spPr>
          <a:xfrm>
            <a:off x="5975075" y="2078700"/>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69" name="Google Shape;569;p48"/>
          <p:cNvSpPr txBox="1">
            <a:spLocks noGrp="1"/>
          </p:cNvSpPr>
          <p:nvPr>
            <p:ph type="subTitle" idx="7"/>
          </p:nvPr>
        </p:nvSpPr>
        <p:spPr>
          <a:xfrm>
            <a:off x="3397475" y="343679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0" name="Google Shape;570;p48"/>
          <p:cNvSpPr txBox="1">
            <a:spLocks noGrp="1"/>
          </p:cNvSpPr>
          <p:nvPr>
            <p:ph type="subTitle" idx="8"/>
          </p:nvPr>
        </p:nvSpPr>
        <p:spPr>
          <a:xfrm>
            <a:off x="3397475" y="3630225"/>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1" name="Google Shape;571;p48"/>
          <p:cNvSpPr txBox="1">
            <a:spLocks noGrp="1"/>
          </p:cNvSpPr>
          <p:nvPr>
            <p:ph type="subTitle" idx="9"/>
          </p:nvPr>
        </p:nvSpPr>
        <p:spPr>
          <a:xfrm>
            <a:off x="819875" y="343679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2" name="Google Shape;572;p48"/>
          <p:cNvSpPr txBox="1">
            <a:spLocks noGrp="1"/>
          </p:cNvSpPr>
          <p:nvPr>
            <p:ph type="subTitle" idx="13"/>
          </p:nvPr>
        </p:nvSpPr>
        <p:spPr>
          <a:xfrm>
            <a:off x="819875" y="3630225"/>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3" name="Google Shape;573;p48"/>
          <p:cNvSpPr txBox="1">
            <a:spLocks noGrp="1"/>
          </p:cNvSpPr>
          <p:nvPr>
            <p:ph type="subTitle" idx="14"/>
          </p:nvPr>
        </p:nvSpPr>
        <p:spPr>
          <a:xfrm>
            <a:off x="5975075" y="3436796"/>
            <a:ext cx="2349000" cy="3594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4" name="Google Shape;574;p48"/>
          <p:cNvSpPr txBox="1">
            <a:spLocks noGrp="1"/>
          </p:cNvSpPr>
          <p:nvPr>
            <p:ph type="subTitle" idx="15"/>
          </p:nvPr>
        </p:nvSpPr>
        <p:spPr>
          <a:xfrm>
            <a:off x="5975075" y="3630225"/>
            <a:ext cx="2349000" cy="6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75" name="Google Shape;575;p48"/>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grpSp>
        <p:nvGrpSpPr>
          <p:cNvPr id="576" name="Google Shape;576;p48"/>
          <p:cNvGrpSpPr/>
          <p:nvPr/>
        </p:nvGrpSpPr>
        <p:grpSpPr>
          <a:xfrm>
            <a:off x="-1944548" y="-2078751"/>
            <a:ext cx="12510594" cy="8501586"/>
            <a:chOff x="-1944548" y="-2078751"/>
            <a:chExt cx="12510594" cy="8501586"/>
          </a:xfrm>
        </p:grpSpPr>
        <p:sp>
          <p:nvSpPr>
            <p:cNvPr id="577" name="Google Shape;577;p48"/>
            <p:cNvSpPr/>
            <p:nvPr/>
          </p:nvSpPr>
          <p:spPr>
            <a:xfrm rot="-1514522" flipH="1">
              <a:off x="-1358416" y="-1677542"/>
              <a:ext cx="2459868" cy="2582326"/>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8"/>
            <p:cNvSpPr/>
            <p:nvPr/>
          </p:nvSpPr>
          <p:spPr>
            <a:xfrm rot="-1514455" flipH="1">
              <a:off x="8677413" y="4441916"/>
              <a:ext cx="1597641" cy="172251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8"/>
            <p:cNvSpPr/>
            <p:nvPr/>
          </p:nvSpPr>
          <p:spPr>
            <a:xfrm rot="-1514455" flipH="1">
              <a:off x="8191049" y="4141902"/>
              <a:ext cx="1557889" cy="188893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8"/>
            <p:cNvSpPr/>
            <p:nvPr/>
          </p:nvSpPr>
          <p:spPr>
            <a:xfrm rot="-1514455" flipH="1">
              <a:off x="8178446" y="4089912"/>
              <a:ext cx="1800860" cy="1890511"/>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8"/>
            <p:cNvSpPr/>
            <p:nvPr/>
          </p:nvSpPr>
          <p:spPr>
            <a:xfrm rot="-1430168" flipH="1">
              <a:off x="-1303062" y="-1300746"/>
              <a:ext cx="2162115" cy="233110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8"/>
            <p:cNvSpPr/>
            <p:nvPr/>
          </p:nvSpPr>
          <p:spPr>
            <a:xfrm rot="-1430168" flipH="1">
              <a:off x="-1517927" y="-1117903"/>
              <a:ext cx="2108318" cy="255633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and six columns 1">
  <p:cSld name="CUSTOM_6_1">
    <p:spTree>
      <p:nvGrpSpPr>
        <p:cNvPr id="1" name="Shape 583"/>
        <p:cNvGrpSpPr/>
        <p:nvPr/>
      </p:nvGrpSpPr>
      <p:grpSpPr>
        <a:xfrm>
          <a:off x="0" y="0"/>
          <a:ext cx="0" cy="0"/>
          <a:chOff x="0" y="0"/>
          <a:chExt cx="0" cy="0"/>
        </a:xfrm>
      </p:grpSpPr>
      <p:sp>
        <p:nvSpPr>
          <p:cNvPr id="584" name="Google Shape;584;p49"/>
          <p:cNvSpPr txBox="1">
            <a:spLocks noGrp="1"/>
          </p:cNvSpPr>
          <p:nvPr>
            <p:ph type="subTitle" idx="1"/>
          </p:nvPr>
        </p:nvSpPr>
        <p:spPr>
          <a:xfrm>
            <a:off x="1277100" y="3473846"/>
            <a:ext cx="23490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5" name="Google Shape;585;p49"/>
          <p:cNvSpPr txBox="1">
            <a:spLocks noGrp="1"/>
          </p:cNvSpPr>
          <p:nvPr>
            <p:ph type="subTitle" idx="2"/>
          </p:nvPr>
        </p:nvSpPr>
        <p:spPr>
          <a:xfrm>
            <a:off x="1277100" y="3667275"/>
            <a:ext cx="2349000" cy="63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6" name="Google Shape;586;p49"/>
          <p:cNvSpPr txBox="1">
            <a:spLocks noGrp="1"/>
          </p:cNvSpPr>
          <p:nvPr>
            <p:ph type="subTitle" idx="3"/>
          </p:nvPr>
        </p:nvSpPr>
        <p:spPr>
          <a:xfrm>
            <a:off x="1277100" y="1437596"/>
            <a:ext cx="23490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7" name="Google Shape;587;p49"/>
          <p:cNvSpPr txBox="1">
            <a:spLocks noGrp="1"/>
          </p:cNvSpPr>
          <p:nvPr>
            <p:ph type="subTitle" idx="4"/>
          </p:nvPr>
        </p:nvSpPr>
        <p:spPr>
          <a:xfrm>
            <a:off x="1277100" y="1631025"/>
            <a:ext cx="2349000" cy="63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8" name="Google Shape;588;p49"/>
          <p:cNvSpPr txBox="1">
            <a:spLocks noGrp="1"/>
          </p:cNvSpPr>
          <p:nvPr>
            <p:ph type="subTitle" idx="5"/>
          </p:nvPr>
        </p:nvSpPr>
        <p:spPr>
          <a:xfrm>
            <a:off x="5517900" y="1437596"/>
            <a:ext cx="23490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89" name="Google Shape;589;p49"/>
          <p:cNvSpPr txBox="1">
            <a:spLocks noGrp="1"/>
          </p:cNvSpPr>
          <p:nvPr>
            <p:ph type="subTitle" idx="6"/>
          </p:nvPr>
        </p:nvSpPr>
        <p:spPr>
          <a:xfrm>
            <a:off x="5517900" y="1631025"/>
            <a:ext cx="2349000" cy="63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0" name="Google Shape;590;p49"/>
          <p:cNvSpPr txBox="1">
            <a:spLocks noGrp="1"/>
          </p:cNvSpPr>
          <p:nvPr>
            <p:ph type="subTitle" idx="7"/>
          </p:nvPr>
        </p:nvSpPr>
        <p:spPr>
          <a:xfrm>
            <a:off x="5517900" y="3473846"/>
            <a:ext cx="23490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1" name="Google Shape;591;p49"/>
          <p:cNvSpPr txBox="1">
            <a:spLocks noGrp="1"/>
          </p:cNvSpPr>
          <p:nvPr>
            <p:ph type="subTitle" idx="8"/>
          </p:nvPr>
        </p:nvSpPr>
        <p:spPr>
          <a:xfrm>
            <a:off x="5517900" y="3667275"/>
            <a:ext cx="2349000" cy="63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2" name="Google Shape;592;p49"/>
          <p:cNvSpPr txBox="1">
            <a:spLocks noGrp="1"/>
          </p:cNvSpPr>
          <p:nvPr>
            <p:ph type="subTitle" idx="9"/>
          </p:nvPr>
        </p:nvSpPr>
        <p:spPr>
          <a:xfrm>
            <a:off x="1277100" y="2455721"/>
            <a:ext cx="2349000" cy="3594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3" name="Google Shape;593;p49"/>
          <p:cNvSpPr txBox="1">
            <a:spLocks noGrp="1"/>
          </p:cNvSpPr>
          <p:nvPr>
            <p:ph type="subTitle" idx="13"/>
          </p:nvPr>
        </p:nvSpPr>
        <p:spPr>
          <a:xfrm>
            <a:off x="1277100" y="2649150"/>
            <a:ext cx="2349000" cy="639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4" name="Google Shape;594;p49"/>
          <p:cNvSpPr txBox="1">
            <a:spLocks noGrp="1"/>
          </p:cNvSpPr>
          <p:nvPr>
            <p:ph type="subTitle" idx="14"/>
          </p:nvPr>
        </p:nvSpPr>
        <p:spPr>
          <a:xfrm>
            <a:off x="5517900" y="2455721"/>
            <a:ext cx="2349000" cy="35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5" name="Google Shape;595;p49"/>
          <p:cNvSpPr txBox="1">
            <a:spLocks noGrp="1"/>
          </p:cNvSpPr>
          <p:nvPr>
            <p:ph type="subTitle" idx="15"/>
          </p:nvPr>
        </p:nvSpPr>
        <p:spPr>
          <a:xfrm>
            <a:off x="5517900" y="2649150"/>
            <a:ext cx="2349000" cy="63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96" name="Google Shape;596;p49"/>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
        <p:nvSpPr>
          <p:cNvPr id="597" name="Google Shape;597;p49"/>
          <p:cNvSpPr/>
          <p:nvPr/>
        </p:nvSpPr>
        <p:spPr>
          <a:xfrm rot="-1514522" flipH="1">
            <a:off x="-1358416" y="3444933"/>
            <a:ext cx="2459868" cy="2582326"/>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9"/>
          <p:cNvSpPr/>
          <p:nvPr/>
        </p:nvSpPr>
        <p:spPr>
          <a:xfrm rot="-1514455" flipH="1">
            <a:off x="8372613" y="-377734"/>
            <a:ext cx="1597641" cy="1722512"/>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9"/>
          <p:cNvSpPr/>
          <p:nvPr/>
        </p:nvSpPr>
        <p:spPr>
          <a:xfrm rot="-1514455" flipH="1">
            <a:off x="7886249" y="-677748"/>
            <a:ext cx="1557889" cy="188893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9"/>
          <p:cNvSpPr/>
          <p:nvPr/>
        </p:nvSpPr>
        <p:spPr>
          <a:xfrm rot="-1514455" flipH="1">
            <a:off x="7873646" y="-729738"/>
            <a:ext cx="1800860" cy="1890511"/>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9"/>
          <p:cNvSpPr/>
          <p:nvPr/>
        </p:nvSpPr>
        <p:spPr>
          <a:xfrm rot="-1430168" flipH="1">
            <a:off x="-1303062" y="3821729"/>
            <a:ext cx="2162115" cy="233110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9"/>
          <p:cNvSpPr/>
          <p:nvPr/>
        </p:nvSpPr>
        <p:spPr>
          <a:xfrm rot="-1430168" flipH="1">
            <a:off x="-1517927" y="4004572"/>
            <a:ext cx="2108318" cy="255633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Numbers">
  <p:cSld name="CUSTOM_8">
    <p:spTree>
      <p:nvGrpSpPr>
        <p:cNvPr id="1" name="Shape 603"/>
        <p:cNvGrpSpPr/>
        <p:nvPr/>
      </p:nvGrpSpPr>
      <p:grpSpPr>
        <a:xfrm>
          <a:off x="0" y="0"/>
          <a:ext cx="0" cy="0"/>
          <a:chOff x="0" y="0"/>
          <a:chExt cx="0" cy="0"/>
        </a:xfrm>
      </p:grpSpPr>
      <p:grpSp>
        <p:nvGrpSpPr>
          <p:cNvPr id="604" name="Google Shape;604;p50"/>
          <p:cNvGrpSpPr/>
          <p:nvPr/>
        </p:nvGrpSpPr>
        <p:grpSpPr>
          <a:xfrm>
            <a:off x="-585686" y="-1099379"/>
            <a:ext cx="10929760" cy="7352891"/>
            <a:chOff x="-585686" y="-1099379"/>
            <a:chExt cx="10929760" cy="7352891"/>
          </a:xfrm>
        </p:grpSpPr>
        <p:sp>
          <p:nvSpPr>
            <p:cNvPr id="605" name="Google Shape;605;p50"/>
            <p:cNvSpPr/>
            <p:nvPr/>
          </p:nvSpPr>
          <p:spPr>
            <a:xfrm rot="315833">
              <a:off x="-470260" y="2809509"/>
              <a:ext cx="2437809" cy="262834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0"/>
            <p:cNvSpPr/>
            <p:nvPr/>
          </p:nvSpPr>
          <p:spPr>
            <a:xfrm rot="315833">
              <a:off x="-13572" y="3038950"/>
              <a:ext cx="2377152" cy="288229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0"/>
            <p:cNvSpPr/>
            <p:nvPr/>
          </p:nvSpPr>
          <p:spPr>
            <a:xfrm rot="315833">
              <a:off x="-286641" y="3248850"/>
              <a:ext cx="2747897" cy="288469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0"/>
            <p:cNvSpPr/>
            <p:nvPr/>
          </p:nvSpPr>
          <p:spPr>
            <a:xfrm rot="315633">
              <a:off x="6771567" y="-971975"/>
              <a:ext cx="2924002" cy="315254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0"/>
            <p:cNvSpPr/>
            <p:nvPr/>
          </p:nvSpPr>
          <p:spPr>
            <a:xfrm rot="315633">
              <a:off x="6951891" y="-552494"/>
              <a:ext cx="2851248" cy="345713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0"/>
            <p:cNvSpPr/>
            <p:nvPr/>
          </p:nvSpPr>
          <p:spPr>
            <a:xfrm rot="315633">
              <a:off x="6896466" y="-360189"/>
              <a:ext cx="3295933" cy="346001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0"/>
            <p:cNvSpPr/>
            <p:nvPr/>
          </p:nvSpPr>
          <p:spPr>
            <a:xfrm>
              <a:off x="718309" y="578058"/>
              <a:ext cx="7701300" cy="4009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0"/>
            <p:cNvSpPr/>
            <p:nvPr/>
          </p:nvSpPr>
          <p:spPr>
            <a:xfrm rot="5400000">
              <a:off x="2555945" y="-1308801"/>
              <a:ext cx="4032129" cy="7761081"/>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 name="Google Shape;613;p50"/>
          <p:cNvSpPr txBox="1">
            <a:spLocks noGrp="1"/>
          </p:cNvSpPr>
          <p:nvPr>
            <p:ph type="title" hasCustomPrompt="1"/>
          </p:nvPr>
        </p:nvSpPr>
        <p:spPr>
          <a:xfrm>
            <a:off x="2822850" y="6919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14" name="Google Shape;614;p50"/>
          <p:cNvSpPr txBox="1">
            <a:spLocks noGrp="1"/>
          </p:cNvSpPr>
          <p:nvPr>
            <p:ph type="subTitle" idx="1"/>
          </p:nvPr>
        </p:nvSpPr>
        <p:spPr>
          <a:xfrm>
            <a:off x="2822975" y="14875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15" name="Google Shape;615;p50"/>
          <p:cNvSpPr txBox="1">
            <a:spLocks noGrp="1"/>
          </p:cNvSpPr>
          <p:nvPr>
            <p:ph type="title" idx="2" hasCustomPrompt="1"/>
          </p:nvPr>
        </p:nvSpPr>
        <p:spPr>
          <a:xfrm>
            <a:off x="2822850" y="19627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16" name="Google Shape;616;p50"/>
          <p:cNvSpPr txBox="1">
            <a:spLocks noGrp="1"/>
          </p:cNvSpPr>
          <p:nvPr>
            <p:ph type="subTitle" idx="3"/>
          </p:nvPr>
        </p:nvSpPr>
        <p:spPr>
          <a:xfrm>
            <a:off x="2822975" y="27583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17" name="Google Shape;617;p50"/>
          <p:cNvSpPr txBox="1">
            <a:spLocks noGrp="1"/>
          </p:cNvSpPr>
          <p:nvPr>
            <p:ph type="title" idx="4" hasCustomPrompt="1"/>
          </p:nvPr>
        </p:nvSpPr>
        <p:spPr>
          <a:xfrm>
            <a:off x="2822850" y="32335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18" name="Google Shape;618;p50"/>
          <p:cNvSpPr txBox="1">
            <a:spLocks noGrp="1"/>
          </p:cNvSpPr>
          <p:nvPr>
            <p:ph type="subTitle" idx="5"/>
          </p:nvPr>
        </p:nvSpPr>
        <p:spPr>
          <a:xfrm>
            <a:off x="2822975" y="40291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grpSp>
        <p:nvGrpSpPr>
          <p:cNvPr id="58" name="Google Shape;58;p6"/>
          <p:cNvGrpSpPr/>
          <p:nvPr/>
        </p:nvGrpSpPr>
        <p:grpSpPr>
          <a:xfrm>
            <a:off x="-1440509" y="-1153724"/>
            <a:ext cx="13405964" cy="9754155"/>
            <a:chOff x="-1440509" y="-1153724"/>
            <a:chExt cx="13405964" cy="9754155"/>
          </a:xfrm>
        </p:grpSpPr>
        <p:sp>
          <p:nvSpPr>
            <p:cNvPr id="59" name="Google Shape;59;p6"/>
            <p:cNvSpPr/>
            <p:nvPr/>
          </p:nvSpPr>
          <p:spPr>
            <a:xfrm rot="1514338">
              <a:off x="7444426" y="3937965"/>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rot="5114100">
              <a:off x="-1266016" y="-994810"/>
              <a:ext cx="2215747" cy="23889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114100">
              <a:off x="-760283" y="-943898"/>
              <a:ext cx="2160615" cy="2619741"/>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rot="5114100">
              <a:off x="-942760" y="-1111308"/>
              <a:ext cx="2497588" cy="26219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rot="1430265">
              <a:off x="6938512" y="3660036"/>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rot="1430265">
              <a:off x="7358361" y="3640970"/>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6"/>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Numbers 1">
  <p:cSld name="CUSTOM_8_1">
    <p:spTree>
      <p:nvGrpSpPr>
        <p:cNvPr id="1" name="Shape 619"/>
        <p:cNvGrpSpPr/>
        <p:nvPr/>
      </p:nvGrpSpPr>
      <p:grpSpPr>
        <a:xfrm>
          <a:off x="0" y="0"/>
          <a:ext cx="0" cy="0"/>
          <a:chOff x="0" y="0"/>
          <a:chExt cx="0" cy="0"/>
        </a:xfrm>
      </p:grpSpPr>
      <p:sp>
        <p:nvSpPr>
          <p:cNvPr id="620" name="Google Shape;620;p51"/>
          <p:cNvSpPr/>
          <p:nvPr/>
        </p:nvSpPr>
        <p:spPr>
          <a:xfrm rot="7338455">
            <a:off x="212758" y="3100709"/>
            <a:ext cx="2437865" cy="262840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1"/>
          <p:cNvSpPr/>
          <p:nvPr/>
        </p:nvSpPr>
        <p:spPr>
          <a:xfrm rot="7338455">
            <a:off x="-268221" y="3191407"/>
            <a:ext cx="2377206" cy="288235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1"/>
          <p:cNvSpPr/>
          <p:nvPr/>
        </p:nvSpPr>
        <p:spPr>
          <a:xfrm rot="7338455">
            <a:off x="-601735" y="3016119"/>
            <a:ext cx="2747959" cy="288475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1"/>
          <p:cNvSpPr/>
          <p:nvPr/>
        </p:nvSpPr>
        <p:spPr>
          <a:xfrm rot="8415755">
            <a:off x="7842589" y="-353790"/>
            <a:ext cx="2924024" cy="31525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1"/>
          <p:cNvSpPr/>
          <p:nvPr/>
        </p:nvSpPr>
        <p:spPr>
          <a:xfrm rot="8415755">
            <a:off x="7372879" y="-808611"/>
            <a:ext cx="2851269" cy="345715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1"/>
          <p:cNvSpPr/>
          <p:nvPr/>
        </p:nvSpPr>
        <p:spPr>
          <a:xfrm rot="8415755">
            <a:off x="6895501" y="-829027"/>
            <a:ext cx="3295958" cy="346003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1"/>
          <p:cNvSpPr txBox="1">
            <a:spLocks noGrp="1"/>
          </p:cNvSpPr>
          <p:nvPr>
            <p:ph type="title" hasCustomPrompt="1"/>
          </p:nvPr>
        </p:nvSpPr>
        <p:spPr>
          <a:xfrm>
            <a:off x="1679850" y="6919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27" name="Google Shape;627;p51"/>
          <p:cNvSpPr txBox="1">
            <a:spLocks noGrp="1"/>
          </p:cNvSpPr>
          <p:nvPr>
            <p:ph type="subTitle" idx="1"/>
          </p:nvPr>
        </p:nvSpPr>
        <p:spPr>
          <a:xfrm>
            <a:off x="1679975" y="14875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28" name="Google Shape;628;p51"/>
          <p:cNvSpPr txBox="1">
            <a:spLocks noGrp="1"/>
          </p:cNvSpPr>
          <p:nvPr>
            <p:ph type="title" idx="2" hasCustomPrompt="1"/>
          </p:nvPr>
        </p:nvSpPr>
        <p:spPr>
          <a:xfrm>
            <a:off x="2822850" y="19627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29" name="Google Shape;629;p51"/>
          <p:cNvSpPr txBox="1">
            <a:spLocks noGrp="1"/>
          </p:cNvSpPr>
          <p:nvPr>
            <p:ph type="subTitle" idx="3"/>
          </p:nvPr>
        </p:nvSpPr>
        <p:spPr>
          <a:xfrm>
            <a:off x="2822975" y="27583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30" name="Google Shape;630;p51"/>
          <p:cNvSpPr txBox="1">
            <a:spLocks noGrp="1"/>
          </p:cNvSpPr>
          <p:nvPr>
            <p:ph type="title" idx="4" hasCustomPrompt="1"/>
          </p:nvPr>
        </p:nvSpPr>
        <p:spPr>
          <a:xfrm>
            <a:off x="3965850" y="3233500"/>
            <a:ext cx="3498300" cy="1024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31" name="Google Shape;631;p51"/>
          <p:cNvSpPr txBox="1">
            <a:spLocks noGrp="1"/>
          </p:cNvSpPr>
          <p:nvPr>
            <p:ph type="subTitle" idx="5"/>
          </p:nvPr>
        </p:nvSpPr>
        <p:spPr>
          <a:xfrm>
            <a:off x="3965975" y="4029100"/>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Numbers 2">
  <p:cSld name="CUSTOM_8_1_1">
    <p:spTree>
      <p:nvGrpSpPr>
        <p:cNvPr id="1" name="Shape 632"/>
        <p:cNvGrpSpPr/>
        <p:nvPr/>
      </p:nvGrpSpPr>
      <p:grpSpPr>
        <a:xfrm>
          <a:off x="0" y="0"/>
          <a:ext cx="0" cy="0"/>
          <a:chOff x="0" y="0"/>
          <a:chExt cx="0" cy="0"/>
        </a:xfrm>
      </p:grpSpPr>
      <p:sp>
        <p:nvSpPr>
          <p:cNvPr id="633" name="Google Shape;633;p52"/>
          <p:cNvSpPr/>
          <p:nvPr/>
        </p:nvSpPr>
        <p:spPr>
          <a:xfrm rot="7338455">
            <a:off x="-1416017" y="349134"/>
            <a:ext cx="2437865" cy="262840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2"/>
          <p:cNvSpPr/>
          <p:nvPr/>
        </p:nvSpPr>
        <p:spPr>
          <a:xfrm rot="7338455">
            <a:off x="-1896996" y="439832"/>
            <a:ext cx="2377206" cy="288235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2"/>
          <p:cNvSpPr/>
          <p:nvPr/>
        </p:nvSpPr>
        <p:spPr>
          <a:xfrm rot="7338455">
            <a:off x="-2230510" y="264544"/>
            <a:ext cx="2747959" cy="288475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2"/>
          <p:cNvSpPr/>
          <p:nvPr/>
        </p:nvSpPr>
        <p:spPr>
          <a:xfrm rot="5154175">
            <a:off x="7555643" y="-1944467"/>
            <a:ext cx="2924003" cy="315254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2"/>
          <p:cNvSpPr/>
          <p:nvPr/>
        </p:nvSpPr>
        <p:spPr>
          <a:xfrm rot="5154175">
            <a:off x="7051267" y="-1861749"/>
            <a:ext cx="2851248" cy="345713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2"/>
          <p:cNvSpPr/>
          <p:nvPr/>
        </p:nvSpPr>
        <p:spPr>
          <a:xfrm rot="5154175">
            <a:off x="6664896" y="-1666984"/>
            <a:ext cx="3295933" cy="346001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2"/>
          <p:cNvSpPr txBox="1">
            <a:spLocks noGrp="1"/>
          </p:cNvSpPr>
          <p:nvPr>
            <p:ph type="title" hasCustomPrompt="1"/>
          </p:nvPr>
        </p:nvSpPr>
        <p:spPr>
          <a:xfrm>
            <a:off x="586525" y="2934334"/>
            <a:ext cx="2525700" cy="83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40" name="Google Shape;640;p52"/>
          <p:cNvSpPr txBox="1">
            <a:spLocks noGrp="1"/>
          </p:cNvSpPr>
          <p:nvPr>
            <p:ph type="subTitle" idx="1"/>
          </p:nvPr>
        </p:nvSpPr>
        <p:spPr>
          <a:xfrm>
            <a:off x="586615" y="3884475"/>
            <a:ext cx="25257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41" name="Google Shape;641;p52"/>
          <p:cNvSpPr txBox="1">
            <a:spLocks noGrp="1"/>
          </p:cNvSpPr>
          <p:nvPr>
            <p:ph type="title" idx="2" hasCustomPrompt="1"/>
          </p:nvPr>
        </p:nvSpPr>
        <p:spPr>
          <a:xfrm>
            <a:off x="3309056" y="2924725"/>
            <a:ext cx="2525700" cy="83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42" name="Google Shape;642;p52"/>
          <p:cNvSpPr txBox="1">
            <a:spLocks noGrp="1"/>
          </p:cNvSpPr>
          <p:nvPr>
            <p:ph type="subTitle" idx="3"/>
          </p:nvPr>
        </p:nvSpPr>
        <p:spPr>
          <a:xfrm>
            <a:off x="3309146" y="3872725"/>
            <a:ext cx="25257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43" name="Google Shape;643;p52"/>
          <p:cNvSpPr txBox="1">
            <a:spLocks noGrp="1"/>
          </p:cNvSpPr>
          <p:nvPr>
            <p:ph type="title" idx="4" hasCustomPrompt="1"/>
          </p:nvPr>
        </p:nvSpPr>
        <p:spPr>
          <a:xfrm>
            <a:off x="6031679" y="2924725"/>
            <a:ext cx="2525700" cy="83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55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644" name="Google Shape;644;p52"/>
          <p:cNvSpPr txBox="1">
            <a:spLocks noGrp="1"/>
          </p:cNvSpPr>
          <p:nvPr>
            <p:ph type="subTitle" idx="5"/>
          </p:nvPr>
        </p:nvSpPr>
        <p:spPr>
          <a:xfrm>
            <a:off x="6031768" y="3872725"/>
            <a:ext cx="25257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hanks">
  <p:cSld name="CUSTOM_9">
    <p:spTree>
      <p:nvGrpSpPr>
        <p:cNvPr id="1" name="Shape 645"/>
        <p:cNvGrpSpPr/>
        <p:nvPr/>
      </p:nvGrpSpPr>
      <p:grpSpPr>
        <a:xfrm>
          <a:off x="0" y="0"/>
          <a:ext cx="0" cy="0"/>
          <a:chOff x="0" y="0"/>
          <a:chExt cx="0" cy="0"/>
        </a:xfrm>
      </p:grpSpPr>
      <p:grpSp>
        <p:nvGrpSpPr>
          <p:cNvPr id="646" name="Google Shape;646;p53"/>
          <p:cNvGrpSpPr/>
          <p:nvPr/>
        </p:nvGrpSpPr>
        <p:grpSpPr>
          <a:xfrm>
            <a:off x="-2896958" y="-2624952"/>
            <a:ext cx="13462914" cy="10123374"/>
            <a:chOff x="-2896958" y="-2624952"/>
            <a:chExt cx="13462914" cy="10123374"/>
          </a:xfrm>
        </p:grpSpPr>
        <p:grpSp>
          <p:nvGrpSpPr>
            <p:cNvPr id="647" name="Google Shape;647;p53"/>
            <p:cNvGrpSpPr/>
            <p:nvPr/>
          </p:nvGrpSpPr>
          <p:grpSpPr>
            <a:xfrm>
              <a:off x="-2896958" y="-2624952"/>
              <a:ext cx="13462914" cy="10123374"/>
              <a:chOff x="-2896958" y="-2624952"/>
              <a:chExt cx="13462914" cy="10123374"/>
            </a:xfrm>
          </p:grpSpPr>
          <p:sp>
            <p:nvSpPr>
              <p:cNvPr id="648" name="Google Shape;648;p53"/>
              <p:cNvSpPr/>
              <p:nvPr/>
            </p:nvSpPr>
            <p:spPr>
              <a:xfrm rot="9285662" flipH="1">
                <a:off x="5806126" y="2835956"/>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3"/>
              <p:cNvSpPr/>
              <p:nvPr/>
            </p:nvSpPr>
            <p:spPr>
              <a:xfrm rot="9285662" flipH="1">
                <a:off x="-2275832" y="-2073377"/>
                <a:ext cx="3410358" cy="3676910"/>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3"/>
              <p:cNvSpPr/>
              <p:nvPr/>
            </p:nvSpPr>
            <p:spPr>
              <a:xfrm rot="9285662" flipH="1">
                <a:off x="-1152704" y="-1788187"/>
                <a:ext cx="3325502" cy="4032164"/>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3"/>
              <p:cNvSpPr/>
              <p:nvPr/>
            </p:nvSpPr>
            <p:spPr>
              <a:xfrm rot="9285662" flipH="1">
                <a:off x="-1644474" y="-1680548"/>
                <a:ext cx="3844152" cy="403552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3"/>
              <p:cNvSpPr/>
              <p:nvPr/>
            </p:nvSpPr>
            <p:spPr>
              <a:xfrm rot="9369735" flipH="1">
                <a:off x="6184762" y="2639811"/>
                <a:ext cx="3378707" cy="364278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3"/>
              <p:cNvSpPr/>
              <p:nvPr/>
            </p:nvSpPr>
            <p:spPr>
              <a:xfrm rot="9369735" flipH="1">
                <a:off x="6604611" y="2002120"/>
                <a:ext cx="3294638" cy="399474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53"/>
            <p:cNvGrpSpPr/>
            <p:nvPr/>
          </p:nvGrpSpPr>
          <p:grpSpPr>
            <a:xfrm rot="5400000">
              <a:off x="1874510" y="-229218"/>
              <a:ext cx="5394990" cy="4302857"/>
              <a:chOff x="404670" y="406050"/>
              <a:chExt cx="8334605" cy="4331445"/>
            </a:xfrm>
          </p:grpSpPr>
          <p:sp>
            <p:nvSpPr>
              <p:cNvPr id="655" name="Google Shape;655;p53"/>
              <p:cNvSpPr/>
              <p:nvPr/>
            </p:nvSpPr>
            <p:spPr>
              <a:xfrm>
                <a:off x="433534" y="430095"/>
                <a:ext cx="8270100" cy="4307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3"/>
              <p:cNvSpPr/>
              <p:nvPr/>
            </p:nvSpPr>
            <p:spPr>
              <a:xfrm rot="5400000">
                <a:off x="2406310" y="-1595591"/>
                <a:ext cx="4331324" cy="8334605"/>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7" name="Google Shape;657;p53"/>
          <p:cNvSpPr txBox="1">
            <a:spLocks noGrp="1"/>
          </p:cNvSpPr>
          <p:nvPr>
            <p:ph type="subTitle" idx="1"/>
          </p:nvPr>
        </p:nvSpPr>
        <p:spPr>
          <a:xfrm>
            <a:off x="2822913" y="1453572"/>
            <a:ext cx="3498300" cy="399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1800">
                <a:solidFill>
                  <a:schemeClr val="accent5"/>
                </a:solidFill>
                <a:latin typeface="Abel"/>
                <a:ea typeface="Abel"/>
                <a:cs typeface="Abel"/>
                <a:sym typeface="Abe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58" name="Google Shape;658;p53"/>
          <p:cNvSpPr txBox="1">
            <a:spLocks noGrp="1"/>
          </p:cNvSpPr>
          <p:nvPr>
            <p:ph type="subTitle" idx="2"/>
          </p:nvPr>
        </p:nvSpPr>
        <p:spPr>
          <a:xfrm>
            <a:off x="2822913" y="1947954"/>
            <a:ext cx="3498300" cy="764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59" name="Google Shape;659;p53"/>
          <p:cNvSpPr txBox="1"/>
          <p:nvPr/>
        </p:nvSpPr>
        <p:spPr>
          <a:xfrm>
            <a:off x="2785700" y="3454625"/>
            <a:ext cx="3572700" cy="87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accent3"/>
                </a:solidFill>
                <a:latin typeface="Montserrat"/>
                <a:ea typeface="Montserrat"/>
                <a:cs typeface="Montserrat"/>
                <a:sym typeface="Montserrat"/>
              </a:rPr>
              <a:t>CREDITS: This presentation template was created by </a:t>
            </a:r>
            <a:r>
              <a:rPr lang="en" sz="1200">
                <a:solidFill>
                  <a:schemeClr val="accent5"/>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200">
                <a:solidFill>
                  <a:schemeClr val="accent3"/>
                </a:solidFill>
                <a:latin typeface="Montserrat"/>
                <a:ea typeface="Montserrat"/>
                <a:cs typeface="Montserrat"/>
                <a:sym typeface="Montserrat"/>
              </a:rPr>
              <a:t>, including icons by </a:t>
            </a:r>
            <a:r>
              <a:rPr lang="en" sz="1200">
                <a:solidFill>
                  <a:schemeClr val="accent5"/>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200">
                <a:solidFill>
                  <a:schemeClr val="accent3"/>
                </a:solidFill>
                <a:latin typeface="Montserrat"/>
                <a:ea typeface="Montserrat"/>
                <a:cs typeface="Montserrat"/>
                <a:sym typeface="Montserrat"/>
              </a:rPr>
              <a:t>, infographics &amp; images by </a:t>
            </a:r>
            <a:r>
              <a:rPr lang="en" sz="1200">
                <a:solidFill>
                  <a:schemeClr val="accent5"/>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r>
              <a:rPr lang="en" sz="1200">
                <a:solidFill>
                  <a:schemeClr val="accent3"/>
                </a:solidFill>
                <a:latin typeface="Montserrat"/>
                <a:ea typeface="Montserrat"/>
                <a:cs typeface="Montserrat"/>
                <a:sym typeface="Montserrat"/>
              </a:rPr>
              <a:t>.</a:t>
            </a:r>
            <a:endParaRPr sz="1200">
              <a:solidFill>
                <a:schemeClr val="accent3"/>
              </a:solidFill>
              <a:latin typeface="Montserrat"/>
              <a:ea typeface="Montserrat"/>
              <a:cs typeface="Montserrat"/>
              <a:sym typeface="Montserrat"/>
            </a:endParaRPr>
          </a:p>
          <a:p>
            <a:pPr marL="0" lvl="0" indent="0" algn="ctr" rtl="0">
              <a:spcBef>
                <a:spcPts val="0"/>
              </a:spcBef>
              <a:spcAft>
                <a:spcPts val="0"/>
              </a:spcAft>
              <a:buClr>
                <a:schemeClr val="dk1"/>
              </a:buClr>
              <a:buSzPts val="1100"/>
              <a:buFont typeface="Arial"/>
              <a:buNone/>
            </a:pPr>
            <a:endParaRPr>
              <a:solidFill>
                <a:schemeClr val="accent3"/>
              </a:solidFill>
              <a:latin typeface="Montserrat"/>
              <a:ea typeface="Montserrat"/>
              <a:cs typeface="Montserrat"/>
              <a:sym typeface="Montserrat"/>
            </a:endParaRPr>
          </a:p>
        </p:txBody>
      </p:sp>
      <p:sp>
        <p:nvSpPr>
          <p:cNvPr id="660" name="Google Shape;660;p53"/>
          <p:cNvSpPr txBox="1">
            <a:spLocks noGrp="1"/>
          </p:cNvSpPr>
          <p:nvPr>
            <p:ph type="title"/>
          </p:nvPr>
        </p:nvSpPr>
        <p:spPr>
          <a:xfrm>
            <a:off x="2710300" y="849375"/>
            <a:ext cx="3648000" cy="867600"/>
          </a:xfrm>
          <a:prstGeom prst="rect">
            <a:avLst/>
          </a:prstGeom>
        </p:spPr>
        <p:txBody>
          <a:bodyPr spcFirstLastPara="1" wrap="square" lIns="91425" tIns="91425" rIns="91425" bIns="91425" anchor="b" anchorCtr="0">
            <a:noAutofit/>
          </a:bodyPr>
          <a:lstStyle>
            <a:lvl1pPr lvl="0">
              <a:spcBef>
                <a:spcPts val="0"/>
              </a:spcBef>
              <a:spcAft>
                <a:spcPts val="0"/>
              </a:spcAft>
              <a:buSzPts val="3300"/>
              <a:buNone/>
              <a:defRPr sz="7500"/>
            </a:lvl1pPr>
            <a:lvl2pPr lvl="1">
              <a:spcBef>
                <a:spcPts val="0"/>
              </a:spcBef>
              <a:spcAft>
                <a:spcPts val="0"/>
              </a:spcAft>
              <a:buSzPts val="3300"/>
              <a:buNone/>
              <a:defRPr>
                <a:latin typeface="Montserrat"/>
                <a:ea typeface="Montserrat"/>
                <a:cs typeface="Montserrat"/>
                <a:sym typeface="Montserrat"/>
              </a:defRPr>
            </a:lvl2pPr>
            <a:lvl3pPr lvl="2">
              <a:spcBef>
                <a:spcPts val="0"/>
              </a:spcBef>
              <a:spcAft>
                <a:spcPts val="0"/>
              </a:spcAft>
              <a:buSzPts val="3300"/>
              <a:buNone/>
              <a:defRPr>
                <a:latin typeface="Montserrat"/>
                <a:ea typeface="Montserrat"/>
                <a:cs typeface="Montserrat"/>
                <a:sym typeface="Montserrat"/>
              </a:defRPr>
            </a:lvl3pPr>
            <a:lvl4pPr lvl="3">
              <a:spcBef>
                <a:spcPts val="0"/>
              </a:spcBef>
              <a:spcAft>
                <a:spcPts val="0"/>
              </a:spcAft>
              <a:buSzPts val="3300"/>
              <a:buNone/>
              <a:defRPr>
                <a:latin typeface="Montserrat"/>
                <a:ea typeface="Montserrat"/>
                <a:cs typeface="Montserrat"/>
                <a:sym typeface="Montserrat"/>
              </a:defRPr>
            </a:lvl4pPr>
            <a:lvl5pPr lvl="4">
              <a:spcBef>
                <a:spcPts val="0"/>
              </a:spcBef>
              <a:spcAft>
                <a:spcPts val="0"/>
              </a:spcAft>
              <a:buSzPts val="3300"/>
              <a:buNone/>
              <a:defRPr>
                <a:latin typeface="Montserrat"/>
                <a:ea typeface="Montserrat"/>
                <a:cs typeface="Montserrat"/>
                <a:sym typeface="Montserrat"/>
              </a:defRPr>
            </a:lvl5pPr>
            <a:lvl6pPr lvl="5">
              <a:spcBef>
                <a:spcPts val="0"/>
              </a:spcBef>
              <a:spcAft>
                <a:spcPts val="0"/>
              </a:spcAft>
              <a:buSzPts val="3300"/>
              <a:buNone/>
              <a:defRPr>
                <a:latin typeface="Montserrat"/>
                <a:ea typeface="Montserrat"/>
                <a:cs typeface="Montserrat"/>
                <a:sym typeface="Montserrat"/>
              </a:defRPr>
            </a:lvl6pPr>
            <a:lvl7pPr lvl="6">
              <a:spcBef>
                <a:spcPts val="0"/>
              </a:spcBef>
              <a:spcAft>
                <a:spcPts val="0"/>
              </a:spcAft>
              <a:buSzPts val="3300"/>
              <a:buNone/>
              <a:defRPr>
                <a:latin typeface="Montserrat"/>
                <a:ea typeface="Montserrat"/>
                <a:cs typeface="Montserrat"/>
                <a:sym typeface="Montserrat"/>
              </a:defRPr>
            </a:lvl7pPr>
            <a:lvl8pPr lvl="7">
              <a:spcBef>
                <a:spcPts val="0"/>
              </a:spcBef>
              <a:spcAft>
                <a:spcPts val="0"/>
              </a:spcAft>
              <a:buSzPts val="3300"/>
              <a:buNone/>
              <a:defRPr>
                <a:latin typeface="Montserrat"/>
                <a:ea typeface="Montserrat"/>
                <a:cs typeface="Montserrat"/>
                <a:sym typeface="Montserrat"/>
              </a:defRPr>
            </a:lvl8pPr>
            <a:lvl9pPr lvl="8">
              <a:spcBef>
                <a:spcPts val="0"/>
              </a:spcBef>
              <a:spcAft>
                <a:spcPts val="0"/>
              </a:spcAft>
              <a:buSzPts val="3300"/>
              <a:buNone/>
              <a:defRPr>
                <a:latin typeface="Montserrat"/>
                <a:ea typeface="Montserrat"/>
                <a:cs typeface="Montserrat"/>
                <a:sym typeface="Montserrat"/>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Background">
  <p:cSld name="CUSTOM_11_2">
    <p:spTree>
      <p:nvGrpSpPr>
        <p:cNvPr id="1" name="Shape 661"/>
        <p:cNvGrpSpPr/>
        <p:nvPr/>
      </p:nvGrpSpPr>
      <p:grpSpPr>
        <a:xfrm>
          <a:off x="0" y="0"/>
          <a:ext cx="0" cy="0"/>
          <a:chOff x="0" y="0"/>
          <a:chExt cx="0" cy="0"/>
        </a:xfrm>
      </p:grpSpPr>
      <p:grpSp>
        <p:nvGrpSpPr>
          <p:cNvPr id="662" name="Google Shape;662;p54"/>
          <p:cNvGrpSpPr/>
          <p:nvPr/>
        </p:nvGrpSpPr>
        <p:grpSpPr>
          <a:xfrm>
            <a:off x="-3157403" y="-2327776"/>
            <a:ext cx="14457596" cy="9492188"/>
            <a:chOff x="-3157403" y="-2327776"/>
            <a:chExt cx="14457596" cy="9492188"/>
          </a:xfrm>
        </p:grpSpPr>
        <p:sp>
          <p:nvSpPr>
            <p:cNvPr id="663" name="Google Shape;663;p54"/>
            <p:cNvSpPr/>
            <p:nvPr/>
          </p:nvSpPr>
          <p:spPr>
            <a:xfrm rot="1514360">
              <a:off x="7664166" y="-1848832"/>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4"/>
            <p:cNvSpPr/>
            <p:nvPr/>
          </p:nvSpPr>
          <p:spPr>
            <a:xfrm rot="1514343">
              <a:off x="-2679303" y="3909620"/>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4"/>
            <p:cNvSpPr/>
            <p:nvPr/>
          </p:nvSpPr>
          <p:spPr>
            <a:xfrm rot="1514343">
              <a:off x="-1814818" y="3416661"/>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4"/>
            <p:cNvSpPr/>
            <p:nvPr/>
          </p:nvSpPr>
          <p:spPr>
            <a:xfrm rot="1514343">
              <a:off x="-2193340" y="3331226"/>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4"/>
            <p:cNvSpPr/>
            <p:nvPr/>
          </p:nvSpPr>
          <p:spPr>
            <a:xfrm rot="1430259">
              <a:off x="7953466" y="-1399018"/>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4"/>
            <p:cNvSpPr/>
            <p:nvPr/>
          </p:nvSpPr>
          <p:spPr>
            <a:xfrm rot="1430259">
              <a:off x="8274188" y="-1180746"/>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ackground 1">
  <p:cSld name="CUSTOM_11">
    <p:spTree>
      <p:nvGrpSpPr>
        <p:cNvPr id="1" name="Shape 669"/>
        <p:cNvGrpSpPr/>
        <p:nvPr/>
      </p:nvGrpSpPr>
      <p:grpSpPr>
        <a:xfrm>
          <a:off x="0" y="0"/>
          <a:ext cx="0" cy="0"/>
          <a:chOff x="0" y="0"/>
          <a:chExt cx="0" cy="0"/>
        </a:xfrm>
      </p:grpSpPr>
      <p:grpSp>
        <p:nvGrpSpPr>
          <p:cNvPr id="670" name="Google Shape;670;p55"/>
          <p:cNvGrpSpPr/>
          <p:nvPr/>
        </p:nvGrpSpPr>
        <p:grpSpPr>
          <a:xfrm>
            <a:off x="-3157403" y="-2327776"/>
            <a:ext cx="14457596" cy="9492188"/>
            <a:chOff x="-3157403" y="-2327776"/>
            <a:chExt cx="14457596" cy="9492188"/>
          </a:xfrm>
        </p:grpSpPr>
        <p:sp>
          <p:nvSpPr>
            <p:cNvPr id="671" name="Google Shape;671;p55"/>
            <p:cNvSpPr/>
            <p:nvPr/>
          </p:nvSpPr>
          <p:spPr>
            <a:xfrm rot="1514360">
              <a:off x="7664166" y="-1848832"/>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5"/>
            <p:cNvSpPr/>
            <p:nvPr/>
          </p:nvSpPr>
          <p:spPr>
            <a:xfrm rot="1514343">
              <a:off x="-2679303" y="3909620"/>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5"/>
            <p:cNvSpPr/>
            <p:nvPr/>
          </p:nvSpPr>
          <p:spPr>
            <a:xfrm rot="1514343">
              <a:off x="-1814818" y="3416661"/>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5"/>
            <p:cNvSpPr/>
            <p:nvPr/>
          </p:nvSpPr>
          <p:spPr>
            <a:xfrm rot="1514343">
              <a:off x="-2193340" y="3331226"/>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5"/>
            <p:cNvSpPr/>
            <p:nvPr/>
          </p:nvSpPr>
          <p:spPr>
            <a:xfrm rot="1430259">
              <a:off x="7953466" y="-1399018"/>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5"/>
            <p:cNvSpPr/>
            <p:nvPr/>
          </p:nvSpPr>
          <p:spPr>
            <a:xfrm rot="1430259">
              <a:off x="8274188" y="-1180746"/>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ackground 2">
  <p:cSld name="CUSTOM_11_1">
    <p:spTree>
      <p:nvGrpSpPr>
        <p:cNvPr id="1" name="Shape 677"/>
        <p:cNvGrpSpPr/>
        <p:nvPr/>
      </p:nvGrpSpPr>
      <p:grpSpPr>
        <a:xfrm>
          <a:off x="0" y="0"/>
          <a:ext cx="0" cy="0"/>
          <a:chOff x="0" y="0"/>
          <a:chExt cx="0" cy="0"/>
        </a:xfrm>
      </p:grpSpPr>
      <p:sp>
        <p:nvSpPr>
          <p:cNvPr id="678" name="Google Shape;678;p56"/>
          <p:cNvSpPr/>
          <p:nvPr/>
        </p:nvSpPr>
        <p:spPr>
          <a:xfrm rot="-1514360" flipH="1">
            <a:off x="-1463407" y="-1848832"/>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 name="Google Shape;679;p56"/>
          <p:cNvGrpSpPr/>
          <p:nvPr/>
        </p:nvGrpSpPr>
        <p:grpSpPr>
          <a:xfrm>
            <a:off x="6905483" y="3227563"/>
            <a:ext cx="4423513" cy="4265955"/>
            <a:chOff x="6905483" y="3227563"/>
            <a:chExt cx="4423513" cy="4265955"/>
          </a:xfrm>
        </p:grpSpPr>
        <p:sp>
          <p:nvSpPr>
            <p:cNvPr id="680" name="Google Shape;680;p56"/>
            <p:cNvSpPr/>
            <p:nvPr/>
          </p:nvSpPr>
          <p:spPr>
            <a:xfrm rot="6914343">
              <a:off x="7432635" y="4287777"/>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6"/>
            <p:cNvSpPr/>
            <p:nvPr/>
          </p:nvSpPr>
          <p:spPr>
            <a:xfrm rot="6914343">
              <a:off x="7929276" y="3855129"/>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6"/>
            <p:cNvSpPr/>
            <p:nvPr/>
          </p:nvSpPr>
          <p:spPr>
            <a:xfrm rot="6914343">
              <a:off x="7813807" y="3674924"/>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 name="Google Shape;683;p56"/>
          <p:cNvSpPr/>
          <p:nvPr/>
        </p:nvSpPr>
        <p:spPr>
          <a:xfrm rot="-1430259" flipH="1">
            <a:off x="-1396986" y="-1399018"/>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6"/>
          <p:cNvSpPr/>
          <p:nvPr/>
        </p:nvSpPr>
        <p:spPr>
          <a:xfrm rot="-1430259" flipH="1">
            <a:off x="-1653489" y="-1180746"/>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Background 3">
  <p:cSld name="CUSTOM_11_1_1">
    <p:spTree>
      <p:nvGrpSpPr>
        <p:cNvPr id="1" name="Shape 685"/>
        <p:cNvGrpSpPr/>
        <p:nvPr/>
      </p:nvGrpSpPr>
      <p:grpSpPr>
        <a:xfrm>
          <a:off x="0" y="0"/>
          <a:ext cx="0" cy="0"/>
          <a:chOff x="0" y="0"/>
          <a:chExt cx="0" cy="0"/>
        </a:xfrm>
      </p:grpSpPr>
      <p:sp>
        <p:nvSpPr>
          <p:cNvPr id="686" name="Google Shape;686;p57"/>
          <p:cNvSpPr/>
          <p:nvPr/>
        </p:nvSpPr>
        <p:spPr>
          <a:xfrm rot="-1514360" flipH="1">
            <a:off x="-1567182" y="550943"/>
            <a:ext cx="2936660" cy="308285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 name="Google Shape;687;p57"/>
          <p:cNvGrpSpPr/>
          <p:nvPr/>
        </p:nvGrpSpPr>
        <p:grpSpPr>
          <a:xfrm>
            <a:off x="7164933" y="-378712"/>
            <a:ext cx="4423513" cy="4265955"/>
            <a:chOff x="6905483" y="3227563"/>
            <a:chExt cx="4423513" cy="4265955"/>
          </a:xfrm>
        </p:grpSpPr>
        <p:sp>
          <p:nvSpPr>
            <p:cNvPr id="688" name="Google Shape;688;p57"/>
            <p:cNvSpPr/>
            <p:nvPr/>
          </p:nvSpPr>
          <p:spPr>
            <a:xfrm rot="6914343">
              <a:off x="7432635" y="4287777"/>
              <a:ext cx="2625055" cy="2830228"/>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7"/>
            <p:cNvSpPr/>
            <p:nvPr/>
          </p:nvSpPr>
          <p:spPr>
            <a:xfrm rot="6914343">
              <a:off x="7929276" y="3855129"/>
              <a:ext cx="2559739" cy="310367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7"/>
            <p:cNvSpPr/>
            <p:nvPr/>
          </p:nvSpPr>
          <p:spPr>
            <a:xfrm rot="6914343">
              <a:off x="7813807" y="3674924"/>
              <a:ext cx="2958960" cy="310626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 name="Google Shape;691;p57"/>
          <p:cNvSpPr/>
          <p:nvPr/>
        </p:nvSpPr>
        <p:spPr>
          <a:xfrm rot="-1430259" flipH="1">
            <a:off x="-1500761" y="1000757"/>
            <a:ext cx="2580939" cy="2782664"/>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7"/>
          <p:cNvSpPr/>
          <p:nvPr/>
        </p:nvSpPr>
        <p:spPr>
          <a:xfrm rot="-1430259" flipH="1">
            <a:off x="-1757264" y="1219029"/>
            <a:ext cx="2516720" cy="305151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6"/>
        <p:cNvGrpSpPr/>
        <p:nvPr/>
      </p:nvGrpSpPr>
      <p:grpSpPr>
        <a:xfrm>
          <a:off x="0" y="0"/>
          <a:ext cx="0" cy="0"/>
          <a:chOff x="0" y="0"/>
          <a:chExt cx="0" cy="0"/>
        </a:xfrm>
      </p:grpSpPr>
      <p:grpSp>
        <p:nvGrpSpPr>
          <p:cNvPr id="67" name="Google Shape;67;p7"/>
          <p:cNvGrpSpPr/>
          <p:nvPr/>
        </p:nvGrpSpPr>
        <p:grpSpPr>
          <a:xfrm>
            <a:off x="-1645549" y="-2015865"/>
            <a:ext cx="14188757" cy="10087940"/>
            <a:chOff x="-1645549" y="-2015865"/>
            <a:chExt cx="14188757" cy="10087940"/>
          </a:xfrm>
        </p:grpSpPr>
        <p:grpSp>
          <p:nvGrpSpPr>
            <p:cNvPr id="68" name="Google Shape;68;p7"/>
            <p:cNvGrpSpPr/>
            <p:nvPr/>
          </p:nvGrpSpPr>
          <p:grpSpPr>
            <a:xfrm>
              <a:off x="-1645549" y="-2015865"/>
              <a:ext cx="3359588" cy="8686086"/>
              <a:chOff x="7271351" y="-2015865"/>
              <a:chExt cx="3359588" cy="8686086"/>
            </a:xfrm>
          </p:grpSpPr>
          <p:sp>
            <p:nvSpPr>
              <p:cNvPr id="69" name="Google Shape;69;p7"/>
              <p:cNvSpPr/>
              <p:nvPr/>
            </p:nvSpPr>
            <p:spPr>
              <a:xfrm rot="-336564">
                <a:off x="7392508" y="351241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336564">
                <a:off x="7859748" y="367736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rot="-336564">
                <a:off x="7496060" y="369405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rot="10463436">
                <a:off x="8101045" y="-1455062"/>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rot="10463436">
                <a:off x="7693739" y="-1870925"/>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p:nvPr/>
            </p:nvSpPr>
            <p:spPr>
              <a:xfrm rot="10463436">
                <a:off x="7691103" y="-1889993"/>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 name="Google Shape;75;p7"/>
            <p:cNvGrpSpPr/>
            <p:nvPr/>
          </p:nvGrpSpPr>
          <p:grpSpPr>
            <a:xfrm rot="2219984">
              <a:off x="7913359" y="3296805"/>
              <a:ext cx="3796561" cy="4039571"/>
              <a:chOff x="7558301" y="3163860"/>
              <a:chExt cx="3072638" cy="3269311"/>
            </a:xfrm>
          </p:grpSpPr>
          <p:sp>
            <p:nvSpPr>
              <p:cNvPr id="76" name="Google Shape;76;p7"/>
              <p:cNvSpPr/>
              <p:nvPr/>
            </p:nvSpPr>
            <p:spPr>
              <a:xfrm rot="-336564">
                <a:off x="7679458" y="3275364"/>
                <a:ext cx="2408737" cy="2597003"/>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7"/>
              <p:cNvSpPr/>
              <p:nvPr/>
            </p:nvSpPr>
            <p:spPr>
              <a:xfrm rot="-336564">
                <a:off x="8146698" y="3440311"/>
                <a:ext cx="2348804" cy="284791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7"/>
              <p:cNvSpPr/>
              <p:nvPr/>
            </p:nvSpPr>
            <p:spPr>
              <a:xfrm rot="-336564">
                <a:off x="7783010" y="3457006"/>
                <a:ext cx="2715127" cy="285029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 name="Google Shape;79;p7"/>
          <p:cNvSpPr txBox="1">
            <a:spLocks noGrp="1"/>
          </p:cNvSpPr>
          <p:nvPr>
            <p:ph type="body" idx="1"/>
          </p:nvPr>
        </p:nvSpPr>
        <p:spPr>
          <a:xfrm>
            <a:off x="1427100" y="1221400"/>
            <a:ext cx="2946900" cy="27537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SzPts val="1200"/>
              <a:buChar char="●"/>
              <a:defRPr sz="18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80" name="Google Shape;80;p7"/>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1"/>
        <p:cNvGrpSpPr/>
        <p:nvPr/>
      </p:nvGrpSpPr>
      <p:grpSpPr>
        <a:xfrm>
          <a:off x="0" y="0"/>
          <a:ext cx="0" cy="0"/>
          <a:chOff x="0" y="0"/>
          <a:chExt cx="0" cy="0"/>
        </a:xfrm>
      </p:grpSpPr>
      <p:grpSp>
        <p:nvGrpSpPr>
          <p:cNvPr id="82" name="Google Shape;82;p8"/>
          <p:cNvGrpSpPr/>
          <p:nvPr/>
        </p:nvGrpSpPr>
        <p:grpSpPr>
          <a:xfrm>
            <a:off x="-585686" y="-1099379"/>
            <a:ext cx="10929760" cy="7352891"/>
            <a:chOff x="-585686" y="-1099379"/>
            <a:chExt cx="10929760" cy="7352891"/>
          </a:xfrm>
        </p:grpSpPr>
        <p:sp>
          <p:nvSpPr>
            <p:cNvPr id="83" name="Google Shape;83;p8"/>
            <p:cNvSpPr/>
            <p:nvPr/>
          </p:nvSpPr>
          <p:spPr>
            <a:xfrm rot="315833">
              <a:off x="-470260" y="2809509"/>
              <a:ext cx="2437809" cy="2628347"/>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315833">
              <a:off x="-13572" y="3038950"/>
              <a:ext cx="2377152" cy="288229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rot="315833">
              <a:off x="-286641" y="3248850"/>
              <a:ext cx="2747897" cy="2884694"/>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315633">
              <a:off x="6771567" y="-971975"/>
              <a:ext cx="2924002" cy="3152541"/>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rot="315633">
              <a:off x="6951891" y="-552494"/>
              <a:ext cx="2851248" cy="3457132"/>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315633">
              <a:off x="6896466" y="-360189"/>
              <a:ext cx="3295933" cy="3460013"/>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p:nvPr/>
          </p:nvSpPr>
          <p:spPr>
            <a:xfrm>
              <a:off x="1271525" y="759175"/>
              <a:ext cx="6595500" cy="364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8"/>
            <p:cNvSpPr/>
            <p:nvPr/>
          </p:nvSpPr>
          <p:spPr>
            <a:xfrm rot="5400000">
              <a:off x="2739044" y="-751734"/>
              <a:ext cx="3665822" cy="6646939"/>
            </a:xfrm>
            <a:custGeom>
              <a:avLst/>
              <a:gdLst/>
              <a:ahLst/>
              <a:cxnLst/>
              <a:rect l="l" t="t" r="r" b="b"/>
              <a:pathLst>
                <a:path w="47852" h="71534" extrusionOk="0">
                  <a:moveTo>
                    <a:pt x="47852" y="71533"/>
                  </a:moveTo>
                  <a:lnTo>
                    <a:pt x="0" y="71533"/>
                  </a:lnTo>
                  <a:lnTo>
                    <a:pt x="0" y="0"/>
                  </a:lnTo>
                  <a:lnTo>
                    <a:pt x="47852" y="0"/>
                  </a:lnTo>
                  <a:close/>
                  <a:moveTo>
                    <a:pt x="441" y="71093"/>
                  </a:moveTo>
                  <a:lnTo>
                    <a:pt x="47411" y="71093"/>
                  </a:lnTo>
                  <a:lnTo>
                    <a:pt x="47411" y="453"/>
                  </a:lnTo>
                  <a:lnTo>
                    <a:pt x="441" y="453"/>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8"/>
          <p:cNvSpPr txBox="1">
            <a:spLocks noGrp="1"/>
          </p:cNvSpPr>
          <p:nvPr>
            <p:ph type="title"/>
          </p:nvPr>
        </p:nvSpPr>
        <p:spPr>
          <a:xfrm>
            <a:off x="2716500" y="2904100"/>
            <a:ext cx="3711000" cy="3939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1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92" name="Google Shape;92;p8"/>
          <p:cNvSpPr txBox="1">
            <a:spLocks noGrp="1"/>
          </p:cNvSpPr>
          <p:nvPr>
            <p:ph type="subTitle" idx="1"/>
          </p:nvPr>
        </p:nvSpPr>
        <p:spPr>
          <a:xfrm>
            <a:off x="1986000" y="1750675"/>
            <a:ext cx="5172000" cy="1314300"/>
          </a:xfrm>
          <a:prstGeom prst="rect">
            <a:avLst/>
          </a:prstGeom>
        </p:spPr>
        <p:txBody>
          <a:bodyPr spcFirstLastPara="1" wrap="square" lIns="91425" tIns="91425" rIns="91425" bIns="91425" anchor="ctr" anchorCtr="0">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3"/>
        <p:cNvGrpSpPr/>
        <p:nvPr/>
      </p:nvGrpSpPr>
      <p:grpSpPr>
        <a:xfrm>
          <a:off x="0" y="0"/>
          <a:ext cx="0" cy="0"/>
          <a:chOff x="0" y="0"/>
          <a:chExt cx="0" cy="0"/>
        </a:xfrm>
      </p:grpSpPr>
      <p:grpSp>
        <p:nvGrpSpPr>
          <p:cNvPr id="94" name="Google Shape;94;p9"/>
          <p:cNvGrpSpPr/>
          <p:nvPr/>
        </p:nvGrpSpPr>
        <p:grpSpPr>
          <a:xfrm>
            <a:off x="-2625958" y="-2071525"/>
            <a:ext cx="13782479" cy="8905482"/>
            <a:chOff x="-2625958" y="-2071525"/>
            <a:chExt cx="13782479" cy="8905482"/>
          </a:xfrm>
        </p:grpSpPr>
        <p:sp>
          <p:nvSpPr>
            <p:cNvPr id="95" name="Google Shape;95;p9"/>
            <p:cNvSpPr/>
            <p:nvPr/>
          </p:nvSpPr>
          <p:spPr>
            <a:xfrm rot="1514233">
              <a:off x="7878011" y="-1639693"/>
              <a:ext cx="2647934" cy="277975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9"/>
            <p:cNvSpPr/>
            <p:nvPr/>
          </p:nvSpPr>
          <p:spPr>
            <a:xfrm rot="1514503">
              <a:off x="-2219652" y="4068093"/>
              <a:ext cx="2230706" cy="2405056"/>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rot="1514503">
              <a:off x="-1485024" y="3649180"/>
              <a:ext cx="2175201" cy="2637427"/>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rot="1514503">
              <a:off x="-1806691" y="3576585"/>
              <a:ext cx="2514449" cy="2639625"/>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p:nvPr/>
          </p:nvSpPr>
          <p:spPr>
            <a:xfrm rot="1430232">
              <a:off x="8138809" y="-1234074"/>
              <a:ext cx="2327211" cy="250910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rot="1430232">
              <a:off x="8428003" y="-1037258"/>
              <a:ext cx="2269306" cy="2751528"/>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9"/>
          <p:cNvSpPr txBox="1">
            <a:spLocks noGrp="1"/>
          </p:cNvSpPr>
          <p:nvPr>
            <p:ph type="subTitle" idx="1"/>
          </p:nvPr>
        </p:nvSpPr>
        <p:spPr>
          <a:xfrm>
            <a:off x="1006900" y="1726125"/>
            <a:ext cx="3515100" cy="2290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1400"/>
              <a:buChar char="●"/>
              <a:defRPr/>
            </a:lvl1pPr>
            <a:lvl2pPr lvl="1" rtl="0">
              <a:spcBef>
                <a:spcPts val="100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02" name="Google Shape;102;p9"/>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300"/>
              <a:buNone/>
              <a:defRPr sz="2800"/>
            </a:lvl1pPr>
            <a:lvl2pPr lvl="1" algn="ctr" rtl="0">
              <a:spcBef>
                <a:spcPts val="0"/>
              </a:spcBef>
              <a:spcAft>
                <a:spcPts val="0"/>
              </a:spcAft>
              <a:buSzPts val="3300"/>
              <a:buNone/>
              <a:defRPr/>
            </a:lvl2pPr>
            <a:lvl3pPr lvl="2" algn="ctr" rtl="0">
              <a:spcBef>
                <a:spcPts val="0"/>
              </a:spcBef>
              <a:spcAft>
                <a:spcPts val="0"/>
              </a:spcAft>
              <a:buSzPts val="3300"/>
              <a:buNone/>
              <a:defRPr/>
            </a:lvl3pPr>
            <a:lvl4pPr lvl="3" algn="ctr" rtl="0">
              <a:spcBef>
                <a:spcPts val="0"/>
              </a:spcBef>
              <a:spcAft>
                <a:spcPts val="0"/>
              </a:spcAft>
              <a:buSzPts val="3300"/>
              <a:buNone/>
              <a:defRPr/>
            </a:lvl4pPr>
            <a:lvl5pPr lvl="4" algn="ctr" rtl="0">
              <a:spcBef>
                <a:spcPts val="0"/>
              </a:spcBef>
              <a:spcAft>
                <a:spcPts val="0"/>
              </a:spcAft>
              <a:buSzPts val="3300"/>
              <a:buNone/>
              <a:defRPr/>
            </a:lvl5pPr>
            <a:lvl6pPr lvl="5" algn="ctr" rtl="0">
              <a:spcBef>
                <a:spcPts val="0"/>
              </a:spcBef>
              <a:spcAft>
                <a:spcPts val="0"/>
              </a:spcAft>
              <a:buSzPts val="3300"/>
              <a:buNone/>
              <a:defRPr/>
            </a:lvl6pPr>
            <a:lvl7pPr lvl="6" algn="ctr" rtl="0">
              <a:spcBef>
                <a:spcPts val="0"/>
              </a:spcBef>
              <a:spcAft>
                <a:spcPts val="0"/>
              </a:spcAft>
              <a:buSzPts val="3300"/>
              <a:buNone/>
              <a:defRPr/>
            </a:lvl7pPr>
            <a:lvl8pPr lvl="7" algn="ctr" rtl="0">
              <a:spcBef>
                <a:spcPts val="0"/>
              </a:spcBef>
              <a:spcAft>
                <a:spcPts val="0"/>
              </a:spcAft>
              <a:buSzPts val="3300"/>
              <a:buNone/>
              <a:defRPr/>
            </a:lvl8pPr>
            <a:lvl9pPr lvl="8" algn="ctr" rtl="0">
              <a:spcBef>
                <a:spcPts val="0"/>
              </a:spcBef>
              <a:spcAft>
                <a:spcPts val="0"/>
              </a:spcAft>
              <a:buSzPts val="33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3"/>
        <p:cNvGrpSpPr/>
        <p:nvPr/>
      </p:nvGrpSpPr>
      <p:grpSpPr>
        <a:xfrm>
          <a:off x="0" y="0"/>
          <a:ext cx="0" cy="0"/>
          <a:chOff x="0" y="0"/>
          <a:chExt cx="0" cy="0"/>
        </a:xfrm>
      </p:grpSpPr>
      <p:sp>
        <p:nvSpPr>
          <p:cNvPr id="104" name="Google Shape;104;p10"/>
          <p:cNvSpPr txBox="1">
            <a:spLocks noGrp="1"/>
          </p:cNvSpPr>
          <p:nvPr>
            <p:ph type="title"/>
          </p:nvPr>
        </p:nvSpPr>
        <p:spPr>
          <a:xfrm>
            <a:off x="1996950" y="702925"/>
            <a:ext cx="51501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2900"/>
              <a:buNone/>
              <a:defRPr sz="2400"/>
            </a:lvl1pPr>
            <a:lvl2pPr lvl="1" algn="ctr" rtl="0">
              <a:spcBef>
                <a:spcPts val="0"/>
              </a:spcBef>
              <a:spcAft>
                <a:spcPts val="0"/>
              </a:spcAft>
              <a:buSzPts val="2900"/>
              <a:buNone/>
              <a:defRPr sz="2900"/>
            </a:lvl2pPr>
            <a:lvl3pPr lvl="2" algn="ctr" rtl="0">
              <a:spcBef>
                <a:spcPts val="0"/>
              </a:spcBef>
              <a:spcAft>
                <a:spcPts val="0"/>
              </a:spcAft>
              <a:buSzPts val="2900"/>
              <a:buNone/>
              <a:defRPr sz="2900"/>
            </a:lvl3pPr>
            <a:lvl4pPr lvl="3" algn="ctr" rtl="0">
              <a:spcBef>
                <a:spcPts val="0"/>
              </a:spcBef>
              <a:spcAft>
                <a:spcPts val="0"/>
              </a:spcAft>
              <a:buSzPts val="2900"/>
              <a:buNone/>
              <a:defRPr sz="2900"/>
            </a:lvl4pPr>
            <a:lvl5pPr lvl="4" algn="ctr" rtl="0">
              <a:spcBef>
                <a:spcPts val="0"/>
              </a:spcBef>
              <a:spcAft>
                <a:spcPts val="0"/>
              </a:spcAft>
              <a:buSzPts val="2900"/>
              <a:buNone/>
              <a:defRPr sz="2900"/>
            </a:lvl5pPr>
            <a:lvl6pPr lvl="5" algn="ctr" rtl="0">
              <a:spcBef>
                <a:spcPts val="0"/>
              </a:spcBef>
              <a:spcAft>
                <a:spcPts val="0"/>
              </a:spcAft>
              <a:buSzPts val="2900"/>
              <a:buNone/>
              <a:defRPr sz="2900"/>
            </a:lvl6pPr>
            <a:lvl7pPr lvl="6" algn="ctr" rtl="0">
              <a:spcBef>
                <a:spcPts val="0"/>
              </a:spcBef>
              <a:spcAft>
                <a:spcPts val="0"/>
              </a:spcAft>
              <a:buSzPts val="2900"/>
              <a:buNone/>
              <a:defRPr sz="2900"/>
            </a:lvl7pPr>
            <a:lvl8pPr lvl="7" algn="ctr" rtl="0">
              <a:spcBef>
                <a:spcPts val="0"/>
              </a:spcBef>
              <a:spcAft>
                <a:spcPts val="0"/>
              </a:spcAft>
              <a:buSzPts val="2900"/>
              <a:buNone/>
              <a:defRPr sz="2900"/>
            </a:lvl8pPr>
            <a:lvl9pPr lvl="8" algn="ctr" rtl="0">
              <a:spcBef>
                <a:spcPts val="0"/>
              </a:spcBef>
              <a:spcAft>
                <a:spcPts val="0"/>
              </a:spcAft>
              <a:buSzPts val="2900"/>
              <a:buNone/>
              <a:defRPr sz="2900"/>
            </a:lvl9pPr>
          </a:lstStyle>
          <a:p>
            <a:endParaRPr/>
          </a:p>
        </p:txBody>
      </p:sp>
      <p:grpSp>
        <p:nvGrpSpPr>
          <p:cNvPr id="105" name="Google Shape;105;p10"/>
          <p:cNvGrpSpPr/>
          <p:nvPr/>
        </p:nvGrpSpPr>
        <p:grpSpPr>
          <a:xfrm>
            <a:off x="-2875650" y="-4743981"/>
            <a:ext cx="15551676" cy="13379484"/>
            <a:chOff x="-2875650" y="-4743981"/>
            <a:chExt cx="15551676" cy="13379484"/>
          </a:xfrm>
        </p:grpSpPr>
        <p:grpSp>
          <p:nvGrpSpPr>
            <p:cNvPr id="106" name="Google Shape;106;p10"/>
            <p:cNvGrpSpPr/>
            <p:nvPr/>
          </p:nvGrpSpPr>
          <p:grpSpPr>
            <a:xfrm>
              <a:off x="5914475" y="1761269"/>
              <a:ext cx="6761551" cy="6874234"/>
              <a:chOff x="5663050" y="1538594"/>
              <a:chExt cx="6761551" cy="6874234"/>
            </a:xfrm>
          </p:grpSpPr>
          <p:sp>
            <p:nvSpPr>
              <p:cNvPr id="107" name="Google Shape;107;p10"/>
              <p:cNvSpPr/>
              <p:nvPr/>
            </p:nvSpPr>
            <p:spPr>
              <a:xfrm rot="6914310">
                <a:off x="7064089" y="2220790"/>
                <a:ext cx="4512295" cy="473692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0"/>
              <p:cNvSpPr/>
              <p:nvPr/>
            </p:nvSpPr>
            <p:spPr>
              <a:xfrm rot="899953" flipH="1">
                <a:off x="6876393" y="2622569"/>
                <a:ext cx="3966060" cy="427604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0"/>
              <p:cNvSpPr/>
              <p:nvPr/>
            </p:nvSpPr>
            <p:spPr>
              <a:xfrm rot="-3600001">
                <a:off x="6726648" y="3221489"/>
                <a:ext cx="3867247" cy="468902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 name="Google Shape;110;p10"/>
            <p:cNvGrpSpPr/>
            <p:nvPr/>
          </p:nvGrpSpPr>
          <p:grpSpPr>
            <a:xfrm>
              <a:off x="-2875650" y="-4743981"/>
              <a:ext cx="6761551" cy="6874234"/>
              <a:chOff x="5663050" y="1538594"/>
              <a:chExt cx="6761551" cy="6874234"/>
            </a:xfrm>
          </p:grpSpPr>
          <p:sp>
            <p:nvSpPr>
              <p:cNvPr id="111" name="Google Shape;111;p10"/>
              <p:cNvSpPr/>
              <p:nvPr/>
            </p:nvSpPr>
            <p:spPr>
              <a:xfrm rot="6914310">
                <a:off x="7064089" y="2220790"/>
                <a:ext cx="4512295" cy="4736929"/>
              </a:xfrm>
              <a:custGeom>
                <a:avLst/>
                <a:gdLst/>
                <a:ahLst/>
                <a:cxnLst/>
                <a:rect l="l" t="t" r="r" b="b"/>
                <a:pathLst>
                  <a:path w="94953" h="99680" extrusionOk="0">
                    <a:moveTo>
                      <a:pt x="39160" y="99680"/>
                    </a:moveTo>
                    <a:lnTo>
                      <a:pt x="39088" y="99549"/>
                    </a:lnTo>
                    <a:lnTo>
                      <a:pt x="0" y="29707"/>
                    </a:lnTo>
                    <a:lnTo>
                      <a:pt x="131" y="29671"/>
                    </a:lnTo>
                    <a:lnTo>
                      <a:pt x="94857" y="1"/>
                    </a:lnTo>
                    <a:lnTo>
                      <a:pt x="94952" y="41887"/>
                    </a:lnTo>
                    <a:lnTo>
                      <a:pt x="94929" y="41923"/>
                    </a:lnTo>
                    <a:close/>
                    <a:moveTo>
                      <a:pt x="322" y="29838"/>
                    </a:moveTo>
                    <a:lnTo>
                      <a:pt x="39207" y="99311"/>
                    </a:lnTo>
                    <a:lnTo>
                      <a:pt x="94738" y="41792"/>
                    </a:lnTo>
                    <a:lnTo>
                      <a:pt x="94631" y="299"/>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0"/>
              <p:cNvSpPr/>
              <p:nvPr/>
            </p:nvSpPr>
            <p:spPr>
              <a:xfrm rot="899953" flipH="1">
                <a:off x="6876393" y="2622569"/>
                <a:ext cx="3966060" cy="4276045"/>
              </a:xfrm>
              <a:custGeom>
                <a:avLst/>
                <a:gdLst/>
                <a:ahLst/>
                <a:cxnLst/>
                <a:rect l="l" t="t" r="r" b="b"/>
                <a:pathLst>
                  <a:path w="84238" h="90822" extrusionOk="0">
                    <a:moveTo>
                      <a:pt x="15348" y="90821"/>
                    </a:moveTo>
                    <a:lnTo>
                      <a:pt x="15312" y="90726"/>
                    </a:lnTo>
                    <a:lnTo>
                      <a:pt x="1" y="51566"/>
                    </a:lnTo>
                    <a:lnTo>
                      <a:pt x="45197" y="8501"/>
                    </a:lnTo>
                    <a:lnTo>
                      <a:pt x="45221" y="8501"/>
                    </a:lnTo>
                    <a:lnTo>
                      <a:pt x="76868" y="0"/>
                    </a:lnTo>
                    <a:lnTo>
                      <a:pt x="84238" y="19110"/>
                    </a:lnTo>
                    <a:lnTo>
                      <a:pt x="84238" y="19146"/>
                    </a:lnTo>
                    <a:lnTo>
                      <a:pt x="74486" y="79701"/>
                    </a:lnTo>
                    <a:lnTo>
                      <a:pt x="74403" y="79713"/>
                    </a:lnTo>
                    <a:close/>
                    <a:moveTo>
                      <a:pt x="275" y="51626"/>
                    </a:moveTo>
                    <a:lnTo>
                      <a:pt x="15491" y="90559"/>
                    </a:lnTo>
                    <a:lnTo>
                      <a:pt x="74284" y="79510"/>
                    </a:lnTo>
                    <a:lnTo>
                      <a:pt x="84011" y="19134"/>
                    </a:lnTo>
                    <a:lnTo>
                      <a:pt x="76737" y="262"/>
                    </a:lnTo>
                    <a:lnTo>
                      <a:pt x="45304" y="8704"/>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0"/>
              <p:cNvSpPr/>
              <p:nvPr/>
            </p:nvSpPr>
            <p:spPr>
              <a:xfrm rot="-3600001">
                <a:off x="6726648" y="3221489"/>
                <a:ext cx="3867247" cy="4689029"/>
              </a:xfrm>
              <a:custGeom>
                <a:avLst/>
                <a:gdLst/>
                <a:ahLst/>
                <a:cxnLst/>
                <a:rect l="l" t="t" r="r" b="b"/>
                <a:pathLst>
                  <a:path w="82142" h="99597" extrusionOk="0">
                    <a:moveTo>
                      <a:pt x="26433" y="99596"/>
                    </a:moveTo>
                    <a:lnTo>
                      <a:pt x="26361" y="99549"/>
                    </a:lnTo>
                    <a:lnTo>
                      <a:pt x="1" y="83523"/>
                    </a:lnTo>
                    <a:lnTo>
                      <a:pt x="36" y="83439"/>
                    </a:lnTo>
                    <a:lnTo>
                      <a:pt x="29897" y="1286"/>
                    </a:lnTo>
                    <a:lnTo>
                      <a:pt x="29969" y="1286"/>
                    </a:lnTo>
                    <a:lnTo>
                      <a:pt x="82142" y="1"/>
                    </a:lnTo>
                    <a:lnTo>
                      <a:pt x="82094" y="144"/>
                    </a:lnTo>
                    <a:lnTo>
                      <a:pt x="59199" y="72462"/>
                    </a:lnTo>
                    <a:lnTo>
                      <a:pt x="59175" y="72474"/>
                    </a:lnTo>
                    <a:close/>
                    <a:moveTo>
                      <a:pt x="274" y="83428"/>
                    </a:moveTo>
                    <a:lnTo>
                      <a:pt x="26421" y="99322"/>
                    </a:lnTo>
                    <a:lnTo>
                      <a:pt x="59008" y="72331"/>
                    </a:lnTo>
                    <a:lnTo>
                      <a:pt x="81832" y="227"/>
                    </a:lnTo>
                    <a:lnTo>
                      <a:pt x="30040" y="1501"/>
                    </a:lnTo>
                    <a:close/>
                  </a:path>
                </a:pathLst>
              </a:custGeom>
              <a:gradFill>
                <a:gsLst>
                  <a:gs pos="0">
                    <a:schemeClr val="accent6"/>
                  </a:gs>
                  <a:gs pos="50000">
                    <a:schemeClr val="accent4"/>
                  </a:gs>
                  <a:gs pos="100000">
                    <a:schemeClr val="accent5"/>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28400" y="445025"/>
            <a:ext cx="7487100" cy="5727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1pPr>
            <a:lvl2pPr lvl="1"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2pPr>
            <a:lvl3pPr lvl="2"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3pPr>
            <a:lvl4pPr lvl="3"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4pPr>
            <a:lvl5pPr lvl="4"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5pPr>
            <a:lvl6pPr lvl="5"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6pPr>
            <a:lvl7pPr lvl="6"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7pPr>
            <a:lvl8pPr lvl="7"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8pPr>
            <a:lvl9pPr lvl="8" algn="ctr">
              <a:spcBef>
                <a:spcPts val="0"/>
              </a:spcBef>
              <a:spcAft>
                <a:spcPts val="0"/>
              </a:spcAft>
              <a:buClr>
                <a:schemeClr val="accent5"/>
              </a:buClr>
              <a:buSzPts val="3300"/>
              <a:buFont typeface="Abel"/>
              <a:buNone/>
              <a:defRPr sz="3300">
                <a:solidFill>
                  <a:schemeClr val="accent5"/>
                </a:solidFill>
                <a:latin typeface="Abel"/>
                <a:ea typeface="Abel"/>
                <a:cs typeface="Abel"/>
                <a:sym typeface="Abel"/>
              </a:defRPr>
            </a:lvl9pPr>
          </a:lstStyle>
          <a:p>
            <a:endParaRPr/>
          </a:p>
        </p:txBody>
      </p:sp>
      <p:sp>
        <p:nvSpPr>
          <p:cNvPr id="7" name="Google Shape;7;p1"/>
          <p:cNvSpPr txBox="1">
            <a:spLocks noGrp="1"/>
          </p:cNvSpPr>
          <p:nvPr>
            <p:ph type="body" idx="1"/>
          </p:nvPr>
        </p:nvSpPr>
        <p:spPr>
          <a:xfrm>
            <a:off x="828400" y="1808575"/>
            <a:ext cx="7487100" cy="2760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1pPr>
            <a:lvl2pPr marL="914400" lvl="1"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2pPr>
            <a:lvl3pPr marL="1371600" lvl="2"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3pPr>
            <a:lvl4pPr marL="1828800" lvl="3"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4pPr>
            <a:lvl5pPr marL="2286000" lvl="4"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5pPr>
            <a:lvl6pPr marL="2743200" lvl="5"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6pPr>
            <a:lvl7pPr marL="3200400" lvl="6"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7pPr>
            <a:lvl8pPr marL="3657600" lvl="7"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8pPr>
            <a:lvl9pPr marL="4114800" lvl="8" indent="-317500">
              <a:lnSpc>
                <a:spcPct val="100000"/>
              </a:lnSpc>
              <a:spcBef>
                <a:spcPts val="0"/>
              </a:spcBef>
              <a:spcAft>
                <a:spcPts val="0"/>
              </a:spcAft>
              <a:buClr>
                <a:schemeClr val="accent3"/>
              </a:buClr>
              <a:buSzPts val="1400"/>
              <a:buFont typeface="Montserrat"/>
              <a:buChar char="■"/>
              <a:defRPr>
                <a:solidFill>
                  <a:schemeClr val="accent3"/>
                </a:solidFill>
                <a:latin typeface="Montserrat"/>
                <a:ea typeface="Montserrat"/>
                <a:cs typeface="Montserrat"/>
                <a:sym typeface="Montserra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3.xml"/><Relationship Id="rId7" Type="http://schemas.openxmlformats.org/officeDocument/2006/relationships/image" Target="../media/image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5.png"/><Relationship Id="rId5" Type="http://schemas.openxmlformats.org/officeDocument/2006/relationships/image" Target="../media/image16.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17.png"/><Relationship Id="rId3" Type="http://schemas.microsoft.com/office/2007/relationships/media" Target="../media/media14.m4a"/><Relationship Id="rId7" Type="http://schemas.openxmlformats.org/officeDocument/2006/relationships/hyperlink" Target="https://fairbnb.streamlit.app/" TargetMode="External"/><Relationship Id="rId2" Type="http://schemas.openxmlformats.org/officeDocument/2006/relationships/video" Target="../media/media13.mp4"/><Relationship Id="rId1" Type="http://schemas.microsoft.com/office/2007/relationships/media" Target="../media/media13.mp4"/><Relationship Id="rId6" Type="http://schemas.openxmlformats.org/officeDocument/2006/relationships/notesSlide" Target="../notesSlides/notesSlide13.xml"/><Relationship Id="rId5" Type="http://schemas.openxmlformats.org/officeDocument/2006/relationships/slideLayout" Target="../slideLayouts/slideLayout43.xml"/><Relationship Id="rId4" Type="http://schemas.openxmlformats.org/officeDocument/2006/relationships/audio" Target="../media/media14.m4a"/><Relationship Id="rId9"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5.png"/><Relationship Id="rId5" Type="http://schemas.openxmlformats.org/officeDocument/2006/relationships/hyperlink" Target="https://heinonline.org/HOL/LandingPage?handle=hein.journals/harlpolrv10&amp;div=13&amp;id=&amp;page" TargetMode="External"/><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9.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51.xml"/><Relationship Id="rId7" Type="http://schemas.openxmlformats.org/officeDocument/2006/relationships/image" Target="../media/image7.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3.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58"/>
          <p:cNvSpPr txBox="1">
            <a:spLocks noGrp="1"/>
          </p:cNvSpPr>
          <p:nvPr>
            <p:ph type="title"/>
          </p:nvPr>
        </p:nvSpPr>
        <p:spPr>
          <a:xfrm>
            <a:off x="1228200" y="281624"/>
            <a:ext cx="6687600" cy="283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800"/>
              <a:t>Fairbnb: </a:t>
            </a:r>
            <a:r>
              <a:rPr lang="en" sz="3800">
                <a:solidFill>
                  <a:schemeClr val="accent4"/>
                </a:solidFill>
              </a:rPr>
              <a:t>A San Diego Airbnb Price Fairness Estimator</a:t>
            </a:r>
            <a:endParaRPr sz="3800">
              <a:solidFill>
                <a:schemeClr val="accent4"/>
              </a:solidFill>
            </a:endParaRPr>
          </a:p>
        </p:txBody>
      </p:sp>
      <p:sp>
        <p:nvSpPr>
          <p:cNvPr id="698" name="Google Shape;698;p58"/>
          <p:cNvSpPr txBox="1">
            <a:spLocks noGrp="1"/>
          </p:cNvSpPr>
          <p:nvPr>
            <p:ph type="subTitle" idx="4294967295"/>
          </p:nvPr>
        </p:nvSpPr>
        <p:spPr>
          <a:xfrm>
            <a:off x="2465550" y="2688875"/>
            <a:ext cx="4212900" cy="1223100"/>
          </a:xfrm>
          <a:prstGeom prst="rect">
            <a:avLst/>
          </a:prstGeom>
        </p:spPr>
        <p:txBody>
          <a:bodyPr spcFirstLastPara="1" wrap="square" lIns="91425" tIns="91425" rIns="91425" bIns="91425" anchor="t" anchorCtr="0">
            <a:noAutofit/>
          </a:bodyPr>
          <a:lstStyle/>
          <a:p>
            <a:pPr marL="0" lvl="0" indent="0" algn="ctr" rtl="0">
              <a:lnSpc>
                <a:spcPct val="80000"/>
              </a:lnSpc>
              <a:spcBef>
                <a:spcPts val="0"/>
              </a:spcBef>
              <a:spcAft>
                <a:spcPts val="0"/>
              </a:spcAft>
              <a:buSzPts val="275"/>
              <a:buNone/>
            </a:pPr>
            <a:r>
              <a:rPr lang="en" sz="1800"/>
              <a:t>Hunter Blum</a:t>
            </a:r>
            <a:endParaRPr sz="1800"/>
          </a:p>
          <a:p>
            <a:pPr marL="0" lvl="0" indent="0" algn="ctr" rtl="0">
              <a:lnSpc>
                <a:spcPct val="80000"/>
              </a:lnSpc>
              <a:spcBef>
                <a:spcPts val="0"/>
              </a:spcBef>
              <a:spcAft>
                <a:spcPts val="0"/>
              </a:spcAft>
              <a:buSzPts val="275"/>
              <a:buNone/>
            </a:pPr>
            <a:r>
              <a:rPr lang="en" sz="1800"/>
              <a:t>Kyle Esteban Dalope</a:t>
            </a:r>
            <a:endParaRPr sz="1800"/>
          </a:p>
          <a:p>
            <a:pPr marL="0" lvl="0" indent="0" algn="ctr" rtl="0">
              <a:lnSpc>
                <a:spcPct val="80000"/>
              </a:lnSpc>
              <a:spcBef>
                <a:spcPts val="0"/>
              </a:spcBef>
              <a:spcAft>
                <a:spcPts val="0"/>
              </a:spcAft>
              <a:buSzPts val="275"/>
              <a:buNone/>
            </a:pPr>
            <a:r>
              <a:rPr lang="en" sz="1800"/>
              <a:t>Nicholas Lee</a:t>
            </a:r>
            <a:endParaRPr sz="1800"/>
          </a:p>
          <a:p>
            <a:pPr marL="0" lvl="0" indent="0" algn="ctr" rtl="0">
              <a:lnSpc>
                <a:spcPct val="80000"/>
              </a:lnSpc>
              <a:spcBef>
                <a:spcPts val="0"/>
              </a:spcBef>
              <a:spcAft>
                <a:spcPts val="0"/>
              </a:spcAft>
              <a:buSzPts val="275"/>
              <a:buNone/>
            </a:pPr>
            <a:endParaRPr sz="1800"/>
          </a:p>
          <a:p>
            <a:pPr marL="0" lvl="0" indent="0" algn="ctr" rtl="0">
              <a:lnSpc>
                <a:spcPct val="80000"/>
              </a:lnSpc>
              <a:spcBef>
                <a:spcPts val="0"/>
              </a:spcBef>
              <a:spcAft>
                <a:spcPts val="0"/>
              </a:spcAft>
              <a:buSzPts val="275"/>
              <a:buNone/>
            </a:pPr>
            <a:r>
              <a:rPr lang="en" sz="1800"/>
              <a:t>University of San Diego</a:t>
            </a:r>
            <a:endParaRPr sz="1800"/>
          </a:p>
          <a:p>
            <a:pPr marL="0" lvl="0" indent="0" algn="ctr" rtl="0">
              <a:lnSpc>
                <a:spcPct val="80000"/>
              </a:lnSpc>
              <a:spcBef>
                <a:spcPts val="0"/>
              </a:spcBef>
              <a:spcAft>
                <a:spcPts val="0"/>
              </a:spcAft>
              <a:buSzPts val="275"/>
              <a:buNone/>
            </a:pPr>
            <a:r>
              <a:rPr lang="en" sz="1800"/>
              <a:t>Master’s Program</a:t>
            </a:r>
            <a:endParaRPr sz="1800"/>
          </a:p>
          <a:p>
            <a:pPr marL="0" lvl="0" indent="0" algn="ctr" rtl="0">
              <a:lnSpc>
                <a:spcPct val="80000"/>
              </a:lnSpc>
              <a:spcBef>
                <a:spcPts val="0"/>
              </a:spcBef>
              <a:spcAft>
                <a:spcPts val="0"/>
              </a:spcAft>
              <a:buSzPts val="275"/>
              <a:buNone/>
            </a:pPr>
            <a:r>
              <a:rPr lang="en" sz="1800"/>
              <a:t>Applied Data Science</a:t>
            </a:r>
            <a:endParaRPr sz="1800"/>
          </a:p>
          <a:p>
            <a:pPr marL="0" lvl="0" indent="0" algn="ctr" rtl="0">
              <a:lnSpc>
                <a:spcPct val="80000"/>
              </a:lnSpc>
              <a:spcBef>
                <a:spcPts val="0"/>
              </a:spcBef>
              <a:spcAft>
                <a:spcPts val="0"/>
              </a:spcAft>
              <a:buSzPts val="275"/>
              <a:buNone/>
            </a:pPr>
            <a:r>
              <a:rPr lang="en" sz="1800"/>
              <a:t>Summer 2023</a:t>
            </a:r>
            <a:endParaRPr sz="1800"/>
          </a:p>
        </p:txBody>
      </p:sp>
      <p:pic>
        <p:nvPicPr>
          <p:cNvPr id="2" name="Title Slid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48370" y="4737100"/>
            <a:ext cx="406400" cy="4064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58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67"/>
          <p:cNvSpPr txBox="1">
            <a:spLocks noGrp="1"/>
          </p:cNvSpPr>
          <p:nvPr>
            <p:ph type="title"/>
          </p:nvPr>
        </p:nvSpPr>
        <p:spPr>
          <a:xfrm>
            <a:off x="1996950" y="10705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a:t>Model Evaluation</a:t>
            </a:r>
            <a:endParaRPr sz="3300"/>
          </a:p>
        </p:txBody>
      </p:sp>
      <p:sp>
        <p:nvSpPr>
          <p:cNvPr id="791" name="Google Shape;791;p67"/>
          <p:cNvSpPr txBox="1">
            <a:spLocks noGrp="1"/>
          </p:cNvSpPr>
          <p:nvPr>
            <p:ph type="subTitle" idx="1"/>
          </p:nvPr>
        </p:nvSpPr>
        <p:spPr>
          <a:xfrm>
            <a:off x="1828050" y="3422875"/>
            <a:ext cx="5487900" cy="1617300"/>
          </a:xfrm>
          <a:prstGeom prst="rect">
            <a:avLst/>
          </a:prstGeom>
        </p:spPr>
        <p:txBody>
          <a:bodyPr spcFirstLastPara="1" wrap="square" lIns="91425" tIns="91425" rIns="91425" bIns="91425" anchor="t" anchorCtr="0">
            <a:noAutofit/>
          </a:bodyPr>
          <a:lstStyle/>
          <a:p>
            <a:pPr marL="457200" lvl="0" indent="-336550" algn="l" rtl="0">
              <a:spcBef>
                <a:spcPts val="0"/>
              </a:spcBef>
              <a:spcAft>
                <a:spcPts val="0"/>
              </a:spcAft>
              <a:buClr>
                <a:schemeClr val="accent5"/>
              </a:buClr>
              <a:buSzPts val="1700"/>
              <a:buChar char="●"/>
            </a:pPr>
            <a:r>
              <a:rPr lang="en" sz="1700" dirty="0"/>
              <a:t>Optimal model: gradient boosting regression</a:t>
            </a:r>
            <a:endParaRPr sz="1700" dirty="0"/>
          </a:p>
          <a:p>
            <a:pPr marL="457200" lvl="0" indent="-336550" algn="l" rtl="0">
              <a:spcBef>
                <a:spcPts val="0"/>
              </a:spcBef>
              <a:spcAft>
                <a:spcPts val="0"/>
              </a:spcAft>
              <a:buClr>
                <a:schemeClr val="accent5"/>
              </a:buClr>
              <a:buSzPts val="1700"/>
              <a:buChar char="●"/>
            </a:pPr>
            <a:r>
              <a:rPr lang="en" sz="1700" dirty="0"/>
              <a:t>Feature importance </a:t>
            </a:r>
            <a:endParaRPr sz="1700" dirty="0"/>
          </a:p>
          <a:p>
            <a:pPr marL="914400" lvl="1" indent="-336550" algn="l" rtl="0">
              <a:spcBef>
                <a:spcPts val="0"/>
              </a:spcBef>
              <a:spcAft>
                <a:spcPts val="0"/>
              </a:spcAft>
              <a:buSzPts val="1700"/>
              <a:buChar char="○"/>
            </a:pPr>
            <a:r>
              <a:rPr lang="en" sz="1700" dirty="0"/>
              <a:t>Single-room vs House based models</a:t>
            </a:r>
            <a:endParaRPr sz="1700" dirty="0"/>
          </a:p>
          <a:p>
            <a:pPr marL="457200" lvl="0" indent="0" algn="l" rtl="0">
              <a:spcBef>
                <a:spcPts val="0"/>
              </a:spcBef>
              <a:spcAft>
                <a:spcPts val="0"/>
              </a:spcAft>
              <a:buNone/>
            </a:pPr>
            <a:endParaRPr sz="1700" dirty="0"/>
          </a:p>
          <a:p>
            <a:pPr marL="0" lvl="0" indent="0" algn="l" rtl="0">
              <a:spcBef>
                <a:spcPts val="0"/>
              </a:spcBef>
              <a:spcAft>
                <a:spcPts val="0"/>
              </a:spcAft>
              <a:buNone/>
            </a:pPr>
            <a:endParaRPr sz="1700" dirty="0"/>
          </a:p>
          <a:p>
            <a:pPr marL="457200" lvl="0" indent="0" algn="l" rtl="0">
              <a:spcBef>
                <a:spcPts val="0"/>
              </a:spcBef>
              <a:spcAft>
                <a:spcPts val="0"/>
              </a:spcAft>
              <a:buNone/>
            </a:pPr>
            <a:endParaRPr sz="1700" dirty="0"/>
          </a:p>
          <a:p>
            <a:pPr marL="0" lvl="0" indent="0" algn="l" rtl="0">
              <a:spcBef>
                <a:spcPts val="0"/>
              </a:spcBef>
              <a:spcAft>
                <a:spcPts val="0"/>
              </a:spcAft>
              <a:buNone/>
            </a:pPr>
            <a:endParaRPr sz="1700" dirty="0"/>
          </a:p>
        </p:txBody>
      </p:sp>
      <p:pic>
        <p:nvPicPr>
          <p:cNvPr id="792" name="Google Shape;792;p67"/>
          <p:cNvPicPr preferRelativeResize="0"/>
          <p:nvPr/>
        </p:nvPicPr>
        <p:blipFill>
          <a:blip r:embed="rId5">
            <a:alphaModFix/>
          </a:blip>
          <a:stretch>
            <a:fillRect/>
          </a:stretch>
        </p:blipFill>
        <p:spPr>
          <a:xfrm>
            <a:off x="49438" y="1085513"/>
            <a:ext cx="3840480" cy="1853031"/>
          </a:xfrm>
          <a:prstGeom prst="rect">
            <a:avLst/>
          </a:prstGeom>
          <a:noFill/>
          <a:ln>
            <a:noFill/>
          </a:ln>
        </p:spPr>
      </p:pic>
      <p:pic>
        <p:nvPicPr>
          <p:cNvPr id="793" name="Google Shape;793;p67"/>
          <p:cNvPicPr preferRelativeResize="0"/>
          <p:nvPr/>
        </p:nvPicPr>
        <p:blipFill>
          <a:blip r:embed="rId6">
            <a:alphaModFix/>
          </a:blip>
          <a:stretch>
            <a:fillRect/>
          </a:stretch>
        </p:blipFill>
        <p:spPr>
          <a:xfrm>
            <a:off x="4356500" y="1059294"/>
            <a:ext cx="4119977" cy="2046007"/>
          </a:xfrm>
          <a:prstGeom prst="rect">
            <a:avLst/>
          </a:prstGeom>
          <a:noFill/>
          <a:ln>
            <a:noFill/>
          </a:ln>
        </p:spPr>
      </p:pic>
      <p:sp>
        <p:nvSpPr>
          <p:cNvPr id="794" name="Google Shape;794;p67"/>
          <p:cNvSpPr txBox="1">
            <a:spLocks noGrp="1"/>
          </p:cNvSpPr>
          <p:nvPr>
            <p:ph type="title"/>
          </p:nvPr>
        </p:nvSpPr>
        <p:spPr>
          <a:xfrm>
            <a:off x="1449375" y="654125"/>
            <a:ext cx="2566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00"/>
              <a:t>Room Model Feature Importance</a:t>
            </a:r>
            <a:endParaRPr sz="1300"/>
          </a:p>
        </p:txBody>
      </p:sp>
      <p:sp>
        <p:nvSpPr>
          <p:cNvPr id="795" name="Google Shape;795;p67"/>
          <p:cNvSpPr txBox="1">
            <a:spLocks noGrp="1"/>
          </p:cNvSpPr>
          <p:nvPr>
            <p:ph type="title"/>
          </p:nvPr>
        </p:nvSpPr>
        <p:spPr>
          <a:xfrm>
            <a:off x="5955850" y="627900"/>
            <a:ext cx="25665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300"/>
              <a:t>House Model Feature Importance</a:t>
            </a:r>
            <a:endParaRPr sz="1300"/>
          </a:p>
        </p:txBody>
      </p:sp>
      <p:pic>
        <p:nvPicPr>
          <p:cNvPr id="20" name="Audio 19">
            <a:hlinkClick r:id="" action="ppaction://media"/>
            <a:extLst>
              <a:ext uri="{FF2B5EF4-FFF2-40B4-BE49-F238E27FC236}">
                <a16:creationId xmlns:a16="http://schemas.microsoft.com/office/drawing/2014/main" id="{0A31EBEF-307F-6D60-5A5B-412A9CE0102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927155" y="4084206"/>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50709"/>
    </mc:Choice>
    <mc:Fallback xmlns="">
      <p:transition spd="slow" advTm="507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68"/>
          <p:cNvSpPr txBox="1">
            <a:spLocks noGrp="1"/>
          </p:cNvSpPr>
          <p:nvPr>
            <p:ph type="title" idx="4294967295"/>
          </p:nvPr>
        </p:nvSpPr>
        <p:spPr>
          <a:xfrm>
            <a:off x="1204200" y="539500"/>
            <a:ext cx="67356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Notable Findings and Interpretation</a:t>
            </a:r>
            <a:endParaRPr/>
          </a:p>
        </p:txBody>
      </p:sp>
      <p:sp>
        <p:nvSpPr>
          <p:cNvPr id="801" name="Google Shape;801;p68"/>
          <p:cNvSpPr txBox="1">
            <a:spLocks noGrp="1"/>
          </p:cNvSpPr>
          <p:nvPr>
            <p:ph type="body" idx="4294967295"/>
          </p:nvPr>
        </p:nvSpPr>
        <p:spPr>
          <a:xfrm>
            <a:off x="423250" y="1168550"/>
            <a:ext cx="3916800" cy="28155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Clr>
                <a:schemeClr val="accent5"/>
              </a:buClr>
              <a:buSzPts val="2400"/>
              <a:buChar char="●"/>
            </a:pPr>
            <a:r>
              <a:rPr lang="en" sz="2400"/>
              <a:t>Model performance based on property type</a:t>
            </a:r>
            <a:endParaRPr sz="2400"/>
          </a:p>
          <a:p>
            <a:pPr marL="457200" lvl="0" indent="-381000" algn="l" rtl="0">
              <a:spcBef>
                <a:spcPts val="0"/>
              </a:spcBef>
              <a:spcAft>
                <a:spcPts val="0"/>
              </a:spcAft>
              <a:buClr>
                <a:schemeClr val="accent5"/>
              </a:buClr>
              <a:buSzPts val="2400"/>
              <a:buChar char="●"/>
            </a:pPr>
            <a:r>
              <a:rPr lang="en" sz="2400"/>
              <a:t>Transparency to renters and identify key determinants of Airbnb prices</a:t>
            </a:r>
            <a:endParaRPr/>
          </a:p>
        </p:txBody>
      </p:sp>
      <p:sp>
        <p:nvSpPr>
          <p:cNvPr id="802" name="Google Shape;802;p68"/>
          <p:cNvSpPr txBox="1"/>
          <p:nvPr/>
        </p:nvSpPr>
        <p:spPr>
          <a:xfrm>
            <a:off x="6652500" y="1361775"/>
            <a:ext cx="2511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Montserrat"/>
              <a:ea typeface="Montserrat"/>
              <a:cs typeface="Montserrat"/>
              <a:sym typeface="Montserrat"/>
            </a:endParaRPr>
          </a:p>
        </p:txBody>
      </p:sp>
      <p:pic>
        <p:nvPicPr>
          <p:cNvPr id="803" name="Google Shape;803;p68"/>
          <p:cNvPicPr preferRelativeResize="0"/>
          <p:nvPr/>
        </p:nvPicPr>
        <p:blipFill>
          <a:blip r:embed="rId5">
            <a:alphaModFix/>
          </a:blip>
          <a:stretch>
            <a:fillRect/>
          </a:stretch>
        </p:blipFill>
        <p:spPr>
          <a:xfrm>
            <a:off x="5304025" y="1361775"/>
            <a:ext cx="3076725" cy="3076725"/>
          </a:xfrm>
          <a:prstGeom prst="rect">
            <a:avLst/>
          </a:prstGeom>
          <a:noFill/>
          <a:ln>
            <a:noFill/>
          </a:ln>
        </p:spPr>
      </p:pic>
      <p:pic>
        <p:nvPicPr>
          <p:cNvPr id="3" name="Audio Recording Aug 12, 2023 at 2:40:55 PM">
            <a:hlinkClick r:id="" action="ppaction://media"/>
            <a:extLst>
              <a:ext uri="{FF2B5EF4-FFF2-40B4-BE49-F238E27FC236}">
                <a16:creationId xmlns:a16="http://schemas.microsoft.com/office/drawing/2014/main" id="{CBAFA7F9-8D82-FCA7-E052-4B6E3C65A12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0750" y="4497676"/>
            <a:ext cx="663397" cy="66339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6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69"/>
          <p:cNvSpPr txBox="1">
            <a:spLocks noGrp="1"/>
          </p:cNvSpPr>
          <p:nvPr>
            <p:ph type="title" idx="4294967295"/>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Discussion</a:t>
            </a:r>
            <a:endParaRPr/>
          </a:p>
        </p:txBody>
      </p:sp>
      <p:sp>
        <p:nvSpPr>
          <p:cNvPr id="809" name="Google Shape;809;p69"/>
          <p:cNvSpPr txBox="1">
            <a:spLocks noGrp="1"/>
          </p:cNvSpPr>
          <p:nvPr>
            <p:ph type="body" idx="4294967295"/>
          </p:nvPr>
        </p:nvSpPr>
        <p:spPr>
          <a:xfrm>
            <a:off x="616500" y="1094950"/>
            <a:ext cx="3357300" cy="35241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Clr>
                <a:schemeClr val="accent5"/>
              </a:buClr>
              <a:buSzPts val="2400"/>
              <a:buChar char="●"/>
            </a:pPr>
            <a:r>
              <a:rPr lang="en" sz="2400"/>
              <a:t>Comparison to prior research and studies</a:t>
            </a:r>
            <a:endParaRPr sz="2400"/>
          </a:p>
          <a:p>
            <a:pPr marL="457200" lvl="0" indent="-381000" algn="l" rtl="0">
              <a:spcBef>
                <a:spcPts val="0"/>
              </a:spcBef>
              <a:spcAft>
                <a:spcPts val="0"/>
              </a:spcAft>
              <a:buClr>
                <a:schemeClr val="accent5"/>
              </a:buClr>
              <a:buSzPts val="2400"/>
              <a:buChar char="●"/>
            </a:pPr>
            <a:r>
              <a:rPr lang="en" sz="2400"/>
              <a:t>Enhancing the predictability of the models</a:t>
            </a:r>
            <a:endParaRPr sz="2400"/>
          </a:p>
          <a:p>
            <a:pPr marL="457200" lvl="0" indent="-381000" algn="l" rtl="0">
              <a:spcBef>
                <a:spcPts val="0"/>
              </a:spcBef>
              <a:spcAft>
                <a:spcPts val="0"/>
              </a:spcAft>
              <a:buClr>
                <a:schemeClr val="accent5"/>
              </a:buClr>
              <a:buSzPts val="2400"/>
              <a:buChar char="●"/>
            </a:pPr>
            <a:r>
              <a:rPr lang="en" sz="2400"/>
              <a:t>Limitations</a:t>
            </a:r>
            <a:endParaRPr sz="2400"/>
          </a:p>
          <a:p>
            <a:pPr marL="0" lvl="0" indent="0" algn="l" rtl="0">
              <a:spcBef>
                <a:spcPts val="0"/>
              </a:spcBef>
              <a:spcAft>
                <a:spcPts val="0"/>
              </a:spcAft>
              <a:buNone/>
            </a:pPr>
            <a:endParaRPr/>
          </a:p>
        </p:txBody>
      </p:sp>
      <p:pic>
        <p:nvPicPr>
          <p:cNvPr id="810" name="Google Shape;810;p69"/>
          <p:cNvPicPr preferRelativeResize="0"/>
          <p:nvPr/>
        </p:nvPicPr>
        <p:blipFill>
          <a:blip r:embed="rId5">
            <a:alphaModFix/>
          </a:blip>
          <a:stretch>
            <a:fillRect/>
          </a:stretch>
        </p:blipFill>
        <p:spPr>
          <a:xfrm>
            <a:off x="4483075" y="1311200"/>
            <a:ext cx="4186475" cy="2741950"/>
          </a:xfrm>
          <a:prstGeom prst="rect">
            <a:avLst/>
          </a:prstGeom>
          <a:noFill/>
          <a:ln>
            <a:noFill/>
          </a:ln>
        </p:spPr>
      </p:pic>
      <p:sp>
        <p:nvSpPr>
          <p:cNvPr id="811" name="Google Shape;811;p69"/>
          <p:cNvSpPr txBox="1"/>
          <p:nvPr/>
        </p:nvSpPr>
        <p:spPr>
          <a:xfrm>
            <a:off x="4655850" y="4053150"/>
            <a:ext cx="2981100" cy="32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accent3"/>
                </a:solidFill>
                <a:latin typeface="Montserrat"/>
                <a:ea typeface="Montserrat"/>
                <a:cs typeface="Montserrat"/>
                <a:sym typeface="Montserrat"/>
              </a:rPr>
              <a:t>(Redirect Notice, 2023)</a:t>
            </a:r>
            <a:endParaRPr sz="1000">
              <a:solidFill>
                <a:schemeClr val="accent3"/>
              </a:solidFill>
              <a:latin typeface="Montserrat"/>
              <a:ea typeface="Montserrat"/>
              <a:cs typeface="Montserrat"/>
              <a:sym typeface="Montserrat"/>
            </a:endParaRPr>
          </a:p>
        </p:txBody>
      </p:sp>
      <p:pic>
        <p:nvPicPr>
          <p:cNvPr id="2" name="Audio Recording Aug 12, 2023 at 2:43:56 PM">
            <a:hlinkClick r:id="" action="ppaction://media"/>
            <a:extLst>
              <a:ext uri="{FF2B5EF4-FFF2-40B4-BE49-F238E27FC236}">
                <a16:creationId xmlns:a16="http://schemas.microsoft.com/office/drawing/2014/main" id="{672005B2-19EB-D280-F8EF-C912122AF8D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34734" y="4544668"/>
            <a:ext cx="598832" cy="59883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8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816" name="Google Shape;816;p70"/>
          <p:cNvSpPr txBox="1">
            <a:spLocks noGrp="1"/>
          </p:cNvSpPr>
          <p:nvPr>
            <p:ph type="subTitle" idx="1"/>
          </p:nvPr>
        </p:nvSpPr>
        <p:spPr>
          <a:xfrm>
            <a:off x="625650" y="1087175"/>
            <a:ext cx="7689900" cy="354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17" name="Google Shape;817;p70"/>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a:t>Final Application</a:t>
            </a:r>
            <a:endParaRPr sz="3300"/>
          </a:p>
        </p:txBody>
      </p:sp>
      <p:sp>
        <p:nvSpPr>
          <p:cNvPr id="818" name="Google Shape;818;p70"/>
          <p:cNvSpPr txBox="1">
            <a:spLocks noGrp="1"/>
          </p:cNvSpPr>
          <p:nvPr>
            <p:ph type="body" idx="4294967295"/>
          </p:nvPr>
        </p:nvSpPr>
        <p:spPr>
          <a:xfrm>
            <a:off x="817975" y="4633475"/>
            <a:ext cx="7508100" cy="43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Deployed application: </a:t>
            </a:r>
            <a:r>
              <a:rPr lang="en" u="sng" dirty="0">
                <a:solidFill>
                  <a:schemeClr val="hlink"/>
                </a:solidFill>
                <a:hlinkClick r:id="rId7"/>
              </a:rPr>
              <a:t>Fairbnb: A San Diego Airbnb Price Fairness Estimator</a:t>
            </a:r>
            <a:endParaRPr dirty="0"/>
          </a:p>
        </p:txBody>
      </p:sp>
      <p:pic>
        <p:nvPicPr>
          <p:cNvPr id="2" name="Fairbnb Demo.mp4">
            <a:hlinkClick r:id="" action="ppaction://media"/>
            <a:extLst>
              <a:ext uri="{FF2B5EF4-FFF2-40B4-BE49-F238E27FC236}">
                <a16:creationId xmlns:a16="http://schemas.microsoft.com/office/drawing/2014/main" id="{E29E0841-85D1-339D-2874-0F615BF86AC8}"/>
              </a:ext>
            </a:extLst>
          </p:cNvPr>
          <p:cNvPicPr preferRelativeResize="0">
            <a:picLocks/>
          </p:cNvPicPr>
          <p:nvPr>
            <a:videoFile r:link="rId2"/>
            <p:extLst>
              <p:ext uri="{DAA4B4D4-6D71-4841-9C94-3DE7FCFB9230}">
                <p14:media xmlns:p14="http://schemas.microsoft.com/office/powerpoint/2010/main" r:embed="rId1"/>
              </p:ext>
            </p:extLst>
          </p:nvPr>
        </p:nvPicPr>
        <p:blipFill>
          <a:blip r:embed="rId8"/>
          <a:stretch>
            <a:fillRect/>
          </a:stretch>
        </p:blipFill>
        <p:spPr>
          <a:xfrm>
            <a:off x="625649" y="1087175"/>
            <a:ext cx="7695163" cy="3648456"/>
          </a:xfrm>
          <a:prstGeom prst="rect">
            <a:avLst/>
          </a:prstGeom>
        </p:spPr>
      </p:pic>
      <p:pic>
        <p:nvPicPr>
          <p:cNvPr id="3" name="Audio Recording Aug 12, 2023 at 2:54:06 PM">
            <a:hlinkClick r:id="" action="ppaction://media"/>
            <a:extLst>
              <a:ext uri="{FF2B5EF4-FFF2-40B4-BE49-F238E27FC236}">
                <a16:creationId xmlns:a16="http://schemas.microsoft.com/office/drawing/2014/main" id="{18F37153-4CAB-0BED-E304-16EBD9725D74}"/>
              </a:ext>
            </a:extLst>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8603672" y="4617353"/>
            <a:ext cx="524677" cy="52467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2000" fill="hold"/>
                                        <p:tgtEl>
                                          <p:spTgt spid="2"/>
                                        </p:tgtEl>
                                      </p:cBhvr>
                                    </p:cmd>
                                  </p:childTnLst>
                                </p:cTn>
                              </p:par>
                            </p:childTnLst>
                          </p:cTn>
                        </p:par>
                        <p:par>
                          <p:cTn id="7" fill="hold">
                            <p:stCondLst>
                              <p:cond delay="102000"/>
                            </p:stCondLst>
                            <p:childTnLst>
                              <p:par>
                                <p:cTn id="8" presetID="1" presetClass="mediacall" presetSubtype="0" fill="hold" nodeType="afterEffect">
                                  <p:stCondLst>
                                    <p:cond delay="0"/>
                                  </p:stCondLst>
                                  <p:childTnLst>
                                    <p:cmd type="call" cmd="playFrom(0.0)">
                                      <p:cBhvr>
                                        <p:cTn id="9" dur="7513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2"/>
                </p:tgtEl>
              </p:cMediaNode>
            </p:video>
            <p:seq concurrent="1" nextAc="seek">
              <p:cTn id="11" restart="whenNotActive" fill="hold" evtFilter="cancelBubble" nodeType="interactiveSeq">
                <p:stCondLst>
                  <p:cond evt="onClick" delay="0">
                    <p:tgtEl>
                      <p:spTgt spid="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2"/>
                                        </p:tgtEl>
                                      </p:cBhvr>
                                    </p:cmd>
                                  </p:childTnLst>
                                </p:cTn>
                              </p:par>
                            </p:childTnLst>
                          </p:cTn>
                        </p:par>
                      </p:childTnLst>
                    </p:cTn>
                  </p:par>
                </p:childTnLst>
              </p:cTn>
              <p:nextCondLst>
                <p:cond evt="onClick" delay="0">
                  <p:tgtEl>
                    <p:spTgt spid="2"/>
                  </p:tgtEl>
                </p:cond>
              </p:nextCondLst>
            </p:seq>
            <p:audio>
              <p:cMediaNode vol="80000">
                <p:cTn id="16"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23"/>
        <p:cNvGrpSpPr/>
        <p:nvPr/>
      </p:nvGrpSpPr>
      <p:grpSpPr>
        <a:xfrm>
          <a:off x="0" y="0"/>
          <a:ext cx="0" cy="0"/>
          <a:chOff x="0" y="0"/>
          <a:chExt cx="0" cy="0"/>
        </a:xfrm>
      </p:grpSpPr>
      <p:sp>
        <p:nvSpPr>
          <p:cNvPr id="824" name="Google Shape;824;p71"/>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Conclusion and Next Steps</a:t>
            </a:r>
            <a:endParaRPr/>
          </a:p>
        </p:txBody>
      </p:sp>
      <p:sp>
        <p:nvSpPr>
          <p:cNvPr id="825" name="Google Shape;825;p71"/>
          <p:cNvSpPr txBox="1">
            <a:spLocks noGrp="1"/>
          </p:cNvSpPr>
          <p:nvPr>
            <p:ph type="body" idx="4294967295"/>
          </p:nvPr>
        </p:nvSpPr>
        <p:spPr>
          <a:xfrm>
            <a:off x="910925" y="1355325"/>
            <a:ext cx="7508100" cy="27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Key Takeaways:</a:t>
            </a:r>
            <a:endParaRPr sz="2400" dirty="0"/>
          </a:p>
          <a:p>
            <a:pPr marL="457200" lvl="0" indent="-381000" algn="l" rtl="0">
              <a:spcBef>
                <a:spcPts val="0"/>
              </a:spcBef>
              <a:spcAft>
                <a:spcPts val="0"/>
              </a:spcAft>
              <a:buSzPts val="2400"/>
              <a:buChar char="●"/>
            </a:pPr>
            <a:r>
              <a:rPr lang="en" sz="2400" dirty="0"/>
              <a:t>Reasonable Price Predictions</a:t>
            </a:r>
            <a:endParaRPr sz="2400" dirty="0"/>
          </a:p>
          <a:p>
            <a:pPr marL="457200" lvl="0" indent="-381000" algn="l" rtl="0">
              <a:spcBef>
                <a:spcPts val="0"/>
              </a:spcBef>
              <a:spcAft>
                <a:spcPts val="0"/>
              </a:spcAft>
              <a:buSzPts val="2400"/>
              <a:buChar char="●"/>
            </a:pPr>
            <a:r>
              <a:rPr lang="en" sz="2400"/>
              <a:t>Determinants of Price Transparency</a:t>
            </a:r>
            <a:endParaRPr sz="2400" dirty="0"/>
          </a:p>
          <a:p>
            <a:pPr marL="457200" lvl="0" indent="-381000" algn="l" rtl="0">
              <a:spcBef>
                <a:spcPts val="0"/>
              </a:spcBef>
              <a:spcAft>
                <a:spcPts val="0"/>
              </a:spcAft>
              <a:buSzPts val="2400"/>
              <a:buChar char="●"/>
            </a:pPr>
            <a:r>
              <a:rPr lang="en" sz="2400" dirty="0"/>
              <a:t>Explainable Models Perform Just as Well</a:t>
            </a:r>
            <a:endParaRPr sz="2400" dirty="0"/>
          </a:p>
          <a:p>
            <a:pPr marL="0" lvl="0" indent="0" algn="l" rtl="0">
              <a:spcBef>
                <a:spcPts val="0"/>
              </a:spcBef>
              <a:spcAft>
                <a:spcPts val="0"/>
              </a:spcAft>
              <a:buNone/>
            </a:pPr>
            <a:endParaRPr sz="2400" dirty="0"/>
          </a:p>
          <a:p>
            <a:pPr marL="0" lvl="0" indent="0" algn="l" rtl="0">
              <a:spcBef>
                <a:spcPts val="0"/>
              </a:spcBef>
              <a:spcAft>
                <a:spcPts val="0"/>
              </a:spcAft>
              <a:buNone/>
            </a:pPr>
            <a:r>
              <a:rPr lang="en" sz="2400" dirty="0"/>
              <a:t>Future Goals:</a:t>
            </a:r>
            <a:endParaRPr sz="2400" dirty="0"/>
          </a:p>
          <a:p>
            <a:pPr marL="457200" lvl="0" indent="-381000" algn="l" rtl="0">
              <a:spcBef>
                <a:spcPts val="0"/>
              </a:spcBef>
              <a:spcAft>
                <a:spcPts val="0"/>
              </a:spcAft>
              <a:buSzPts val="2400"/>
              <a:buChar char="●"/>
            </a:pPr>
            <a:r>
              <a:rPr lang="en" sz="2400" dirty="0"/>
              <a:t>Further optimization</a:t>
            </a:r>
            <a:endParaRPr sz="2400" dirty="0"/>
          </a:p>
          <a:p>
            <a:pPr marL="457200" lvl="0" indent="-381000" algn="l" rtl="0">
              <a:spcBef>
                <a:spcPts val="0"/>
              </a:spcBef>
              <a:spcAft>
                <a:spcPts val="0"/>
              </a:spcAft>
              <a:buSzPts val="2400"/>
              <a:buChar char="●"/>
            </a:pPr>
            <a:r>
              <a:rPr lang="en" sz="2400" dirty="0"/>
              <a:t>Application adjustments</a:t>
            </a:r>
            <a:endParaRPr sz="2400" dirty="0"/>
          </a:p>
          <a:p>
            <a:pPr marL="457200" lvl="0" indent="-381000" algn="l" rtl="0">
              <a:spcBef>
                <a:spcPts val="0"/>
              </a:spcBef>
              <a:spcAft>
                <a:spcPts val="0"/>
              </a:spcAft>
              <a:buSzPts val="2400"/>
              <a:buChar char="●"/>
            </a:pPr>
            <a:r>
              <a:rPr lang="en" sz="2400" dirty="0"/>
              <a:t>Expand geographical usage</a:t>
            </a:r>
            <a:endParaRPr sz="2400" dirty="0"/>
          </a:p>
        </p:txBody>
      </p:sp>
      <p:pic>
        <p:nvPicPr>
          <p:cNvPr id="2" name="Audio Recording Aug 12, 2023 at 3:01:56 PM">
            <a:hlinkClick r:id="" action="ppaction://media"/>
            <a:extLst>
              <a:ext uri="{FF2B5EF4-FFF2-40B4-BE49-F238E27FC236}">
                <a16:creationId xmlns:a16="http://schemas.microsoft.com/office/drawing/2014/main" id="{6928A553-23FE-76BA-BA6D-0BB74E8EF7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12232" y="4511732"/>
            <a:ext cx="631767" cy="63176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5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72"/>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References</a:t>
            </a:r>
            <a:endParaRPr/>
          </a:p>
        </p:txBody>
      </p:sp>
      <p:sp>
        <p:nvSpPr>
          <p:cNvPr id="831" name="Google Shape;831;p72"/>
          <p:cNvSpPr txBox="1"/>
          <p:nvPr/>
        </p:nvSpPr>
        <p:spPr>
          <a:xfrm>
            <a:off x="808225" y="1101525"/>
            <a:ext cx="7527600" cy="3793500"/>
          </a:xfrm>
          <a:prstGeom prst="rect">
            <a:avLst/>
          </a:prstGeom>
          <a:noFill/>
          <a:ln>
            <a:noFill/>
          </a:ln>
        </p:spPr>
        <p:txBody>
          <a:bodyPr spcFirstLastPara="1" wrap="square" lIns="91425" tIns="91425" rIns="91425" bIns="91425" anchor="t" anchorCtr="0">
            <a:noAutofit/>
          </a:bodyPr>
          <a:lstStyle/>
          <a:p>
            <a:pPr marL="457200" indent="-457200">
              <a:buClr>
                <a:schemeClr val="dk1"/>
              </a:buClr>
              <a:buSzPts val="1100"/>
            </a:pPr>
            <a:r>
              <a:rPr lang="en-US" sz="1200" dirty="0">
                <a:solidFill>
                  <a:schemeClr val="accent3"/>
                </a:solidFill>
                <a:latin typeface="Montserrat"/>
                <a:ea typeface="Montserrat"/>
                <a:cs typeface="Montserrat"/>
                <a:sym typeface="Montserrat"/>
              </a:rPr>
              <a:t>Dhillon, J., </a:t>
            </a:r>
            <a:r>
              <a:rPr lang="en-US" sz="1200" dirty="0" err="1">
                <a:solidFill>
                  <a:schemeClr val="accent3"/>
                </a:solidFill>
                <a:latin typeface="Montserrat"/>
                <a:ea typeface="Montserrat"/>
                <a:cs typeface="Montserrat"/>
                <a:sym typeface="Montserrat"/>
              </a:rPr>
              <a:t>Eluri</a:t>
            </a:r>
            <a:r>
              <a:rPr lang="en-US" sz="1200" dirty="0">
                <a:solidFill>
                  <a:schemeClr val="accent3"/>
                </a:solidFill>
                <a:latin typeface="Montserrat"/>
                <a:ea typeface="Montserrat"/>
                <a:cs typeface="Montserrat"/>
                <a:sym typeface="Montserrat"/>
              </a:rPr>
              <a:t>, N. P., Kaur, D., </a:t>
            </a:r>
            <a:r>
              <a:rPr lang="en-US" sz="1200" dirty="0" err="1">
                <a:solidFill>
                  <a:schemeClr val="accent3"/>
                </a:solidFill>
                <a:latin typeface="Montserrat"/>
                <a:ea typeface="Montserrat"/>
                <a:cs typeface="Montserrat"/>
                <a:sym typeface="Montserrat"/>
              </a:rPr>
              <a:t>Chhipa</a:t>
            </a:r>
            <a:r>
              <a:rPr lang="en-US" sz="1200" dirty="0">
                <a:solidFill>
                  <a:schemeClr val="accent3"/>
                </a:solidFill>
                <a:latin typeface="Montserrat"/>
                <a:ea typeface="Montserrat"/>
                <a:cs typeface="Montserrat"/>
                <a:sym typeface="Montserrat"/>
              </a:rPr>
              <a:t>, A., </a:t>
            </a:r>
            <a:r>
              <a:rPr lang="en-US" sz="1200" dirty="0" err="1">
                <a:solidFill>
                  <a:schemeClr val="accent3"/>
                </a:solidFill>
                <a:latin typeface="Montserrat"/>
                <a:ea typeface="Montserrat"/>
                <a:cs typeface="Montserrat"/>
                <a:sym typeface="Montserrat"/>
              </a:rPr>
              <a:t>Gadupudi</a:t>
            </a:r>
            <a:r>
              <a:rPr lang="en-US" sz="1200" dirty="0">
                <a:solidFill>
                  <a:schemeClr val="accent3"/>
                </a:solidFill>
                <a:latin typeface="Montserrat"/>
                <a:ea typeface="Montserrat"/>
                <a:cs typeface="Montserrat"/>
                <a:sym typeface="Montserrat"/>
              </a:rPr>
              <a:t>, A., </a:t>
            </a:r>
            <a:r>
              <a:rPr lang="en-US" sz="1200" dirty="0" err="1">
                <a:solidFill>
                  <a:schemeClr val="accent3"/>
                </a:solidFill>
                <a:latin typeface="Montserrat"/>
                <a:ea typeface="Montserrat"/>
                <a:cs typeface="Montserrat"/>
                <a:sym typeface="Montserrat"/>
              </a:rPr>
              <a:t>Eravi</a:t>
            </a:r>
            <a:r>
              <a:rPr lang="en-US" sz="1200" dirty="0">
                <a:solidFill>
                  <a:schemeClr val="accent3"/>
                </a:solidFill>
                <a:latin typeface="Montserrat"/>
                <a:ea typeface="Montserrat"/>
                <a:cs typeface="Montserrat"/>
                <a:sym typeface="Montserrat"/>
              </a:rPr>
              <a:t>, R. C., &amp; </a:t>
            </a:r>
            <a:r>
              <a:rPr lang="en-US" sz="1200" dirty="0" err="1">
                <a:solidFill>
                  <a:schemeClr val="accent3"/>
                </a:solidFill>
                <a:latin typeface="Montserrat"/>
                <a:ea typeface="Montserrat"/>
                <a:cs typeface="Montserrat"/>
                <a:sym typeface="Montserrat"/>
              </a:rPr>
              <a:t>Pirouz</a:t>
            </a:r>
            <a:r>
              <a:rPr lang="en-US" sz="1200" dirty="0">
                <a:solidFill>
                  <a:schemeClr val="accent3"/>
                </a:solidFill>
                <a:latin typeface="Montserrat"/>
                <a:ea typeface="Montserrat"/>
                <a:cs typeface="Montserrat"/>
                <a:sym typeface="Montserrat"/>
              </a:rPr>
              <a:t>, M. (2021, January). Analysis of Airbnb Prices using Machine Learning Techniques. In 2021 IEEE 11th Annual Computing and Communication Workshop and Conference (CCWC) (pp. 0297–0303). IEEE.</a:t>
            </a:r>
          </a:p>
          <a:p>
            <a:pPr marL="457200" lvl="0" indent="-457200" algn="l" rtl="0">
              <a:spcBef>
                <a:spcPts val="0"/>
              </a:spcBef>
              <a:spcAft>
                <a:spcPts val="0"/>
              </a:spcAft>
              <a:buClr>
                <a:schemeClr val="dk1"/>
              </a:buClr>
              <a:buSzPts val="1100"/>
              <a:buFont typeface="Arial"/>
              <a:buNone/>
            </a:pPr>
            <a:r>
              <a:rPr lang="en" sz="1200" dirty="0">
                <a:solidFill>
                  <a:schemeClr val="accent3"/>
                </a:solidFill>
                <a:latin typeface="Montserrat"/>
                <a:ea typeface="Montserrat"/>
                <a:cs typeface="Montserrat"/>
                <a:sym typeface="Montserrat"/>
              </a:rPr>
              <a:t>Lee, D. (2016). How Airbnb short-term rentals exacerbate Los Angeles's affordable housing crisis: Analysis and policy recommendations. </a:t>
            </a:r>
            <a:r>
              <a:rPr lang="en" sz="1200" i="1" dirty="0">
                <a:solidFill>
                  <a:schemeClr val="accent3"/>
                </a:solidFill>
                <a:latin typeface="Montserrat"/>
                <a:ea typeface="Montserrat"/>
                <a:cs typeface="Montserrat"/>
                <a:sym typeface="Montserrat"/>
              </a:rPr>
              <a:t>Harv. L. &amp; Pol'y Rev., 10</a:t>
            </a:r>
            <a:r>
              <a:rPr lang="en" sz="1200" dirty="0">
                <a:solidFill>
                  <a:schemeClr val="accent3"/>
                </a:solidFill>
                <a:latin typeface="Montserrat"/>
                <a:ea typeface="Montserrat"/>
                <a:cs typeface="Montserrat"/>
                <a:sym typeface="Montserrat"/>
              </a:rPr>
              <a:t>, 229. </a:t>
            </a:r>
            <a:r>
              <a:rPr lang="en" sz="1200" dirty="0">
                <a:solidFill>
                  <a:schemeClr val="accent3"/>
                </a:solidFill>
                <a:latin typeface="Montserrat"/>
                <a:ea typeface="Montserrat"/>
                <a:cs typeface="Montserrat"/>
                <a:sym typeface="Montserrat"/>
                <a:hlinkClick r:id="rId5"/>
              </a:rPr>
              <a:t>https://heinonline.org/HOL/LandingPage?handle=hein.journals/harlpolrv10&amp;div=13&amp;id=&amp;page</a:t>
            </a:r>
            <a:r>
              <a:rPr lang="en" sz="1200" dirty="0">
                <a:solidFill>
                  <a:schemeClr val="accent3"/>
                </a:solidFill>
                <a:latin typeface="Montserrat"/>
                <a:ea typeface="Montserrat"/>
                <a:cs typeface="Montserrat"/>
                <a:sym typeface="Montserrat"/>
              </a:rPr>
              <a:t>=</a:t>
            </a:r>
          </a:p>
          <a:p>
            <a:pPr marL="457200" lvl="0" indent="-457200">
              <a:buClr>
                <a:schemeClr val="dk1"/>
              </a:buClr>
              <a:buSzPts val="1100"/>
            </a:pPr>
            <a:r>
              <a:rPr lang="en" sz="1200" dirty="0">
                <a:solidFill>
                  <a:schemeClr val="accent3"/>
                </a:solidFill>
                <a:latin typeface="Montserrat"/>
                <a:ea typeface="Montserrat"/>
                <a:cs typeface="Montserrat"/>
                <a:sym typeface="Montserrat"/>
              </a:rPr>
              <a:t>Lektorov, A., Abdelfattah, E., &amp; Joshi, S. (2023, March). Airbnb Rental Price Prediction Using Machine Learning Models. In 2023 IEEE 13th Annual Computing and 	Communication Workshop and Conference (CCWC) (pp. 0339–0344). IEEE.</a:t>
            </a:r>
          </a:p>
          <a:p>
            <a:pPr marL="457200" indent="-457200">
              <a:buClr>
                <a:schemeClr val="dk1"/>
              </a:buClr>
              <a:buSzPts val="1100"/>
            </a:pPr>
            <a:r>
              <a:rPr lang="en-US" sz="1200" dirty="0">
                <a:solidFill>
                  <a:schemeClr val="accent3"/>
                </a:solidFill>
                <a:latin typeface="Montserrat"/>
                <a:ea typeface="Montserrat"/>
                <a:cs typeface="Montserrat"/>
                <a:sym typeface="Montserrat"/>
              </a:rPr>
              <a:t>Redirect Notice. (2023). Google.com. https://www.google.com/url?sa=i&amp;url=https%3A%2F%2Fwww.freepik.com%2Ffree-photos-vectors%2Fdiscussion&amp;psig=AOvVaw2w9ZxBx_3z8yZQ_NqlzmqF&amp;ust=1691806867004000&amp;source=images&amp;cd=vfe&amp;opi=89978449&amp;ved=0CBAQjRxqFwoTCICii_PF04ADFQAAAAAdAAAAABAD</a:t>
            </a:r>
          </a:p>
          <a:p>
            <a:pPr marL="457200" lvl="0" indent="-457200">
              <a:buClr>
                <a:schemeClr val="dk1"/>
              </a:buClr>
              <a:buSzPts val="1100"/>
            </a:pPr>
            <a:r>
              <a:rPr lang="en-US" sz="1200" dirty="0">
                <a:solidFill>
                  <a:schemeClr val="accent3"/>
                </a:solidFill>
                <a:latin typeface="Montserrat"/>
                <a:ea typeface="Montserrat"/>
                <a:cs typeface="Montserrat"/>
                <a:sym typeface="Montserrat"/>
              </a:rPr>
              <a:t>U.S. Census Bureau. (2023). S1901: </a:t>
            </a:r>
            <a:r>
              <a:rPr lang="en-US" sz="1200" i="1" dirty="0">
                <a:solidFill>
                  <a:schemeClr val="accent3"/>
                </a:solidFill>
                <a:latin typeface="Montserrat"/>
                <a:ea typeface="Montserrat"/>
                <a:cs typeface="Montserrat"/>
                <a:sym typeface="Montserrat"/>
              </a:rPr>
              <a:t>Income in the past 12 months (In 2021 inflation-adjusted dollars)</a:t>
            </a:r>
            <a:r>
              <a:rPr lang="en-US" sz="1200" dirty="0">
                <a:solidFill>
                  <a:schemeClr val="accent3"/>
                </a:solidFill>
                <a:latin typeface="Montserrat"/>
                <a:ea typeface="Montserrat"/>
                <a:cs typeface="Montserrat"/>
                <a:sym typeface="Montserrat"/>
              </a:rPr>
              <a:t>. https://data.census.gov/</a:t>
            </a: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Clr>
                <a:schemeClr val="dk1"/>
              </a:buClr>
              <a:buSzPts val="1100"/>
              <a:buFont typeface="Arial"/>
              <a:buNone/>
            </a:pPr>
            <a:r>
              <a:rPr lang="en" sz="1200" dirty="0">
                <a:solidFill>
                  <a:schemeClr val="accent3"/>
                </a:solidFill>
                <a:latin typeface="Montserrat"/>
                <a:ea typeface="Montserrat"/>
                <a:cs typeface="Montserrat"/>
                <a:sym typeface="Montserrat"/>
              </a:rPr>
              <a:t>Voltes-Dorta, A., &amp; Sánchez-Medina, A. (2020). Drivers of Airbnb prices according to property/room type, season and location: A regression approach. </a:t>
            </a:r>
            <a:r>
              <a:rPr lang="en" sz="1200" i="1" dirty="0">
                <a:solidFill>
                  <a:schemeClr val="accent3"/>
                </a:solidFill>
                <a:latin typeface="Montserrat"/>
                <a:ea typeface="Montserrat"/>
                <a:cs typeface="Montserrat"/>
                <a:sym typeface="Montserrat"/>
              </a:rPr>
              <a:t>Journal of Hospitality and Tourism Management, 45</a:t>
            </a:r>
            <a:r>
              <a:rPr lang="en" sz="1200" dirty="0">
                <a:solidFill>
                  <a:schemeClr val="accent3"/>
                </a:solidFill>
                <a:latin typeface="Montserrat"/>
                <a:ea typeface="Montserrat"/>
                <a:cs typeface="Montserrat"/>
                <a:sym typeface="Montserrat"/>
              </a:rPr>
              <a:t>, 266–275. https://doi.org/10.1016/j.jhtm.2020.08.015</a:t>
            </a: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None/>
            </a:pP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None/>
            </a:pPr>
            <a:r>
              <a:rPr lang="en" sz="1200" dirty="0">
                <a:solidFill>
                  <a:schemeClr val="accent3"/>
                </a:solidFill>
                <a:latin typeface="Montserrat"/>
                <a:ea typeface="Montserrat"/>
                <a:cs typeface="Montserrat"/>
                <a:sym typeface="Montserrat"/>
              </a:rPr>
              <a:t>‌</a:t>
            </a: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None/>
            </a:pP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None/>
            </a:pPr>
            <a:endParaRPr sz="1200" dirty="0">
              <a:solidFill>
                <a:schemeClr val="accent3"/>
              </a:solidFill>
              <a:latin typeface="Montserrat"/>
              <a:ea typeface="Montserrat"/>
              <a:cs typeface="Montserrat"/>
              <a:sym typeface="Montserrat"/>
            </a:endParaRPr>
          </a:p>
          <a:p>
            <a:pPr marL="457200" lvl="0" indent="-457200" algn="l" rtl="0">
              <a:spcBef>
                <a:spcPts val="0"/>
              </a:spcBef>
              <a:spcAft>
                <a:spcPts val="0"/>
              </a:spcAft>
              <a:buNone/>
            </a:pPr>
            <a:endParaRPr sz="1200" dirty="0">
              <a:solidFill>
                <a:schemeClr val="accent3"/>
              </a:solidFill>
              <a:latin typeface="Montserrat"/>
              <a:ea typeface="Montserrat"/>
              <a:cs typeface="Montserrat"/>
              <a:sym typeface="Montserrat"/>
            </a:endParaRPr>
          </a:p>
        </p:txBody>
      </p:sp>
      <p:pic>
        <p:nvPicPr>
          <p:cNvPr id="2" name="Audio Recording Aug 12, 2023 at 3:05:09 PM">
            <a:hlinkClick r:id="" action="ppaction://media"/>
            <a:extLst>
              <a:ext uri="{FF2B5EF4-FFF2-40B4-BE49-F238E27FC236}">
                <a16:creationId xmlns:a16="http://schemas.microsoft.com/office/drawing/2014/main" id="{57FBDF79-8C17-5A51-56FE-800738579C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18886" y="4513811"/>
            <a:ext cx="629688" cy="62968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59"/>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a:t>Table of Contents</a:t>
            </a:r>
            <a:endParaRPr sz="3300"/>
          </a:p>
        </p:txBody>
      </p:sp>
      <p:sp>
        <p:nvSpPr>
          <p:cNvPr id="704" name="Google Shape;704;p59"/>
          <p:cNvSpPr txBox="1">
            <a:spLocks noGrp="1"/>
          </p:cNvSpPr>
          <p:nvPr>
            <p:ph type="body" idx="4294967295"/>
          </p:nvPr>
        </p:nvSpPr>
        <p:spPr>
          <a:xfrm>
            <a:off x="918200" y="970900"/>
            <a:ext cx="7738800" cy="3367200"/>
          </a:xfrm>
          <a:prstGeom prst="rect">
            <a:avLst/>
          </a:prstGeom>
        </p:spPr>
        <p:txBody>
          <a:bodyPr spcFirstLastPara="1" wrap="square" lIns="91425" tIns="91425" rIns="91425" bIns="91425" anchor="t" anchorCtr="0">
            <a:noAutofit/>
          </a:bodyPr>
          <a:lstStyle/>
          <a:p>
            <a:pPr marL="457200" lvl="0" indent="-374650" algn="l" rtl="0">
              <a:spcBef>
                <a:spcPts val="0"/>
              </a:spcBef>
              <a:spcAft>
                <a:spcPts val="0"/>
              </a:spcAft>
              <a:buSzPts val="2300"/>
              <a:buAutoNum type="arabicPeriod"/>
            </a:pPr>
            <a:r>
              <a:rPr lang="en" sz="2300" dirty="0"/>
              <a:t>Introduction to the Problem and Background</a:t>
            </a:r>
            <a:endParaRPr sz="2300" dirty="0"/>
          </a:p>
          <a:p>
            <a:pPr marL="457200" lvl="0" indent="-374650" algn="l" rtl="0">
              <a:spcBef>
                <a:spcPts val="0"/>
              </a:spcBef>
              <a:spcAft>
                <a:spcPts val="0"/>
              </a:spcAft>
              <a:buSzPts val="2300"/>
              <a:buAutoNum type="arabicPeriod"/>
            </a:pPr>
            <a:r>
              <a:rPr lang="en" sz="2300" dirty="0"/>
              <a:t>Problem Statement</a:t>
            </a:r>
            <a:endParaRPr sz="2300" dirty="0"/>
          </a:p>
          <a:p>
            <a:pPr marL="457200" lvl="0" indent="-374650" algn="l" rtl="0">
              <a:spcBef>
                <a:spcPts val="0"/>
              </a:spcBef>
              <a:spcAft>
                <a:spcPts val="0"/>
              </a:spcAft>
              <a:buSzPts val="2300"/>
              <a:buAutoNum type="arabicPeriod"/>
            </a:pPr>
            <a:r>
              <a:rPr lang="en" sz="2300" dirty="0"/>
              <a:t>Pipeline Overview</a:t>
            </a:r>
            <a:endParaRPr sz="2300" dirty="0"/>
          </a:p>
          <a:p>
            <a:pPr marL="914400" lvl="1" indent="-374650" algn="l" rtl="0">
              <a:spcBef>
                <a:spcPts val="0"/>
              </a:spcBef>
              <a:spcAft>
                <a:spcPts val="0"/>
              </a:spcAft>
              <a:buSzPts val="2300"/>
              <a:buAutoNum type="alphaLcPeriod"/>
            </a:pPr>
            <a:r>
              <a:rPr lang="en" sz="2300" dirty="0"/>
              <a:t>EDA</a:t>
            </a:r>
            <a:endParaRPr sz="2300" dirty="0"/>
          </a:p>
          <a:p>
            <a:pPr marL="914400" lvl="1" indent="-374650" algn="l" rtl="0">
              <a:spcBef>
                <a:spcPts val="0"/>
              </a:spcBef>
              <a:spcAft>
                <a:spcPts val="0"/>
              </a:spcAft>
              <a:buSzPts val="2300"/>
              <a:buAutoNum type="alphaLcPeriod"/>
            </a:pPr>
            <a:r>
              <a:rPr lang="en" sz="2300" dirty="0"/>
              <a:t>Missing Value Handling</a:t>
            </a:r>
            <a:endParaRPr sz="2300" dirty="0"/>
          </a:p>
          <a:p>
            <a:pPr marL="914400" lvl="1" indent="-374650" algn="l" rtl="0">
              <a:spcBef>
                <a:spcPts val="0"/>
              </a:spcBef>
              <a:spcAft>
                <a:spcPts val="0"/>
              </a:spcAft>
              <a:buSzPts val="2300"/>
              <a:buAutoNum type="alphaLcPeriod"/>
            </a:pPr>
            <a:r>
              <a:rPr lang="en" sz="2300" dirty="0"/>
              <a:t>Feature Engineering</a:t>
            </a:r>
            <a:endParaRPr sz="2300" dirty="0"/>
          </a:p>
          <a:p>
            <a:pPr marL="457200" lvl="0" indent="-374650" algn="l" rtl="0">
              <a:spcBef>
                <a:spcPts val="0"/>
              </a:spcBef>
              <a:spcAft>
                <a:spcPts val="0"/>
              </a:spcAft>
              <a:buSzPts val="2300"/>
              <a:buAutoNum type="arabicPeriod"/>
            </a:pPr>
            <a:r>
              <a:rPr lang="en" sz="2300" dirty="0"/>
              <a:t>Modeling</a:t>
            </a:r>
            <a:endParaRPr sz="2300" dirty="0"/>
          </a:p>
          <a:p>
            <a:pPr marL="457200" lvl="0" indent="-374650" algn="l" rtl="0">
              <a:spcBef>
                <a:spcPts val="0"/>
              </a:spcBef>
              <a:spcAft>
                <a:spcPts val="0"/>
              </a:spcAft>
              <a:buSzPts val="2300"/>
              <a:buAutoNum type="arabicPeriod"/>
            </a:pPr>
            <a:r>
              <a:rPr lang="en" sz="2300" dirty="0"/>
              <a:t>Results: Evaluation, Discussion, Notable Findings, and Interpretation </a:t>
            </a:r>
            <a:endParaRPr sz="2300" dirty="0"/>
          </a:p>
          <a:p>
            <a:pPr marL="457200" lvl="0" indent="-374650" algn="l" rtl="0">
              <a:spcBef>
                <a:spcPts val="0"/>
              </a:spcBef>
              <a:spcAft>
                <a:spcPts val="0"/>
              </a:spcAft>
              <a:buSzPts val="2300"/>
              <a:buAutoNum type="arabicPeriod"/>
            </a:pPr>
            <a:r>
              <a:rPr lang="en" sz="2300" dirty="0"/>
              <a:t>Conclusion and Next Steps</a:t>
            </a:r>
            <a:endParaRPr sz="2300" dirty="0"/>
          </a:p>
          <a:p>
            <a:pPr marL="0" lvl="0" indent="0" algn="l" rtl="0">
              <a:spcBef>
                <a:spcPts val="0"/>
              </a:spcBef>
              <a:spcAft>
                <a:spcPts val="0"/>
              </a:spcAft>
              <a:buNone/>
            </a:pPr>
            <a:endParaRPr sz="2300" dirty="0"/>
          </a:p>
        </p:txBody>
      </p:sp>
      <p:pic>
        <p:nvPicPr>
          <p:cNvPr id="2" name="ToC">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72435" y="4696589"/>
            <a:ext cx="406400" cy="4064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40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60"/>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dirty="0"/>
              <a:t>Introduction and Background</a:t>
            </a:r>
            <a:endParaRPr sz="3300" dirty="0"/>
          </a:p>
        </p:txBody>
      </p:sp>
      <p:sp>
        <p:nvSpPr>
          <p:cNvPr id="710" name="Google Shape;710;p60"/>
          <p:cNvSpPr txBox="1">
            <a:spLocks noGrp="1"/>
          </p:cNvSpPr>
          <p:nvPr>
            <p:ph type="subTitle" idx="1"/>
          </p:nvPr>
        </p:nvSpPr>
        <p:spPr>
          <a:xfrm>
            <a:off x="625650" y="1087175"/>
            <a:ext cx="5470200" cy="26871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 sz="2400" dirty="0"/>
              <a:t>Short-term rental services (e.g. Airbnb) </a:t>
            </a:r>
            <a:endParaRPr sz="2400" dirty="0"/>
          </a:p>
          <a:p>
            <a:pPr marL="914400" lvl="1" indent="-381000" algn="l" rtl="0">
              <a:spcBef>
                <a:spcPts val="0"/>
              </a:spcBef>
              <a:spcAft>
                <a:spcPts val="0"/>
              </a:spcAft>
              <a:buSzPts val="2400"/>
              <a:buChar char="○"/>
            </a:pPr>
            <a:r>
              <a:rPr lang="en" sz="2400" dirty="0"/>
              <a:t>Pricing is subject to change - set by independent listers</a:t>
            </a:r>
          </a:p>
          <a:p>
            <a:pPr marL="914400" lvl="1" indent="-381000" algn="l" rtl="0">
              <a:spcBef>
                <a:spcPts val="0"/>
              </a:spcBef>
              <a:spcAft>
                <a:spcPts val="0"/>
              </a:spcAft>
              <a:buSzPts val="2400"/>
              <a:buChar char="○"/>
            </a:pPr>
            <a:endParaRPr lang="en" sz="2400" dirty="0"/>
          </a:p>
          <a:p>
            <a:pPr marL="914400" lvl="1" indent="-381000" algn="l" rtl="0">
              <a:spcBef>
                <a:spcPts val="0"/>
              </a:spcBef>
              <a:spcAft>
                <a:spcPts val="0"/>
              </a:spcAft>
              <a:buSzPts val="2400"/>
              <a:buChar char="○"/>
            </a:pPr>
            <a:endParaRPr lang="en" sz="2400" dirty="0"/>
          </a:p>
          <a:p>
            <a:pPr marL="914400" lvl="1" indent="-381000" algn="l" rtl="0">
              <a:spcBef>
                <a:spcPts val="0"/>
              </a:spcBef>
              <a:spcAft>
                <a:spcPts val="0"/>
              </a:spcAft>
              <a:buSzPts val="2400"/>
              <a:buChar char="○"/>
            </a:pPr>
            <a:endParaRPr sz="2400" dirty="0"/>
          </a:p>
          <a:p>
            <a:pPr marL="457200" lvl="0" indent="-381000" algn="l" rtl="0">
              <a:spcBef>
                <a:spcPts val="0"/>
              </a:spcBef>
              <a:spcAft>
                <a:spcPts val="0"/>
              </a:spcAft>
              <a:buSzPts val="2400"/>
              <a:buChar char="●"/>
            </a:pPr>
            <a:r>
              <a:rPr lang="en" sz="2400" dirty="0"/>
              <a:t>Increased cost-of-living</a:t>
            </a:r>
            <a:endParaRPr sz="2400" dirty="0"/>
          </a:p>
          <a:p>
            <a:pPr marL="914400" lvl="1" indent="-381000" algn="l" rtl="0">
              <a:spcBef>
                <a:spcPts val="0"/>
              </a:spcBef>
              <a:spcAft>
                <a:spcPts val="0"/>
              </a:spcAft>
              <a:buSzPts val="2400"/>
              <a:buChar char="○"/>
            </a:pPr>
            <a:r>
              <a:rPr lang="en" sz="2400" dirty="0"/>
              <a:t>Renters are more interested in fair housing prices</a:t>
            </a:r>
            <a:endParaRPr sz="2400" dirty="0"/>
          </a:p>
        </p:txBody>
      </p:sp>
      <p:pic>
        <p:nvPicPr>
          <p:cNvPr id="711" name="Google Shape;711;p60"/>
          <p:cNvPicPr preferRelativeResize="0"/>
          <p:nvPr/>
        </p:nvPicPr>
        <p:blipFill>
          <a:blip r:embed="rId5">
            <a:alphaModFix amt="98000"/>
          </a:blip>
          <a:stretch>
            <a:fillRect/>
          </a:stretch>
        </p:blipFill>
        <p:spPr>
          <a:xfrm>
            <a:off x="6371497" y="1270774"/>
            <a:ext cx="2154435" cy="3275826"/>
          </a:xfrm>
          <a:prstGeom prst="rect">
            <a:avLst/>
          </a:prstGeom>
          <a:noFill/>
          <a:ln>
            <a:noFill/>
          </a:ln>
        </p:spPr>
      </p:pic>
      <p:sp>
        <p:nvSpPr>
          <p:cNvPr id="712" name="Google Shape;712;p60"/>
          <p:cNvSpPr txBox="1">
            <a:spLocks noGrp="1"/>
          </p:cNvSpPr>
          <p:nvPr>
            <p:ph type="title"/>
          </p:nvPr>
        </p:nvSpPr>
        <p:spPr>
          <a:xfrm>
            <a:off x="3356186" y="2700849"/>
            <a:ext cx="2525700" cy="8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b="1" dirty="0"/>
              <a:t>6.1%</a:t>
            </a:r>
            <a:endParaRPr sz="3300" b="1" dirty="0"/>
          </a:p>
        </p:txBody>
      </p:sp>
      <p:sp>
        <p:nvSpPr>
          <p:cNvPr id="713" name="Google Shape;713;p60"/>
          <p:cNvSpPr txBox="1">
            <a:spLocks noGrp="1"/>
          </p:cNvSpPr>
          <p:nvPr>
            <p:ph type="title" idx="4294967295"/>
          </p:nvPr>
        </p:nvSpPr>
        <p:spPr>
          <a:xfrm>
            <a:off x="633665" y="2712890"/>
            <a:ext cx="2525700" cy="8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t>2%</a:t>
            </a:r>
            <a:endParaRPr b="1" dirty="0"/>
          </a:p>
        </p:txBody>
      </p:sp>
      <p:sp>
        <p:nvSpPr>
          <p:cNvPr id="714" name="Google Shape;714;p60"/>
          <p:cNvSpPr txBox="1">
            <a:spLocks noGrp="1"/>
          </p:cNvSpPr>
          <p:nvPr>
            <p:ph type="subTitle" idx="4294967295"/>
          </p:nvPr>
        </p:nvSpPr>
        <p:spPr>
          <a:xfrm>
            <a:off x="625650" y="3246106"/>
            <a:ext cx="2525700" cy="3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2022 Inflation Rate</a:t>
            </a:r>
            <a:endParaRPr dirty="0"/>
          </a:p>
        </p:txBody>
      </p:sp>
      <p:sp>
        <p:nvSpPr>
          <p:cNvPr id="715" name="Google Shape;715;p60"/>
          <p:cNvSpPr txBox="1">
            <a:spLocks noGrp="1"/>
          </p:cNvSpPr>
          <p:nvPr>
            <p:ph type="subTitle" idx="4294967295"/>
          </p:nvPr>
        </p:nvSpPr>
        <p:spPr>
          <a:xfrm>
            <a:off x="3356186" y="3246106"/>
            <a:ext cx="2525700" cy="39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2023 Inflation Rate</a:t>
            </a:r>
            <a:endParaRPr/>
          </a:p>
        </p:txBody>
      </p:sp>
      <p:sp>
        <p:nvSpPr>
          <p:cNvPr id="716" name="Google Shape;716;p60"/>
          <p:cNvSpPr/>
          <p:nvPr/>
        </p:nvSpPr>
        <p:spPr>
          <a:xfrm>
            <a:off x="2817790" y="3052256"/>
            <a:ext cx="844200" cy="399000"/>
          </a:xfrm>
          <a:prstGeom prst="rightArrow">
            <a:avLst>
              <a:gd name="adj1" fmla="val 50000"/>
              <a:gd name="adj2" fmla="val 50000"/>
            </a:avLst>
          </a:prstGeom>
          <a:solidFill>
            <a:schemeClr val="accent5"/>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Intro">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13494" y="4737100"/>
            <a:ext cx="406400" cy="4064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984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Google Shape;721;p61"/>
          <p:cNvSpPr txBox="1">
            <a:spLocks noGrp="1"/>
          </p:cNvSpPr>
          <p:nvPr>
            <p:ph type="title" idx="4294967295"/>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Problem Statement</a:t>
            </a:r>
            <a:endParaRPr/>
          </a:p>
        </p:txBody>
      </p:sp>
      <p:sp>
        <p:nvSpPr>
          <p:cNvPr id="722" name="Google Shape;722;p61"/>
          <p:cNvSpPr txBox="1">
            <a:spLocks noGrp="1"/>
          </p:cNvSpPr>
          <p:nvPr>
            <p:ph type="subTitle" idx="1"/>
          </p:nvPr>
        </p:nvSpPr>
        <p:spPr>
          <a:xfrm>
            <a:off x="490375" y="994050"/>
            <a:ext cx="3825900" cy="3396600"/>
          </a:xfrm>
          <a:prstGeom prst="rect">
            <a:avLst/>
          </a:prstGeom>
        </p:spPr>
        <p:txBody>
          <a:bodyPr spcFirstLastPara="1" wrap="square" lIns="91425" tIns="91425" rIns="91425" bIns="91425" anchor="ctr" anchorCtr="0">
            <a:spAutoFit/>
          </a:bodyPr>
          <a:lstStyle/>
          <a:p>
            <a:pPr marL="457200" lvl="0" indent="-381000" algn="l" rtl="0">
              <a:spcBef>
                <a:spcPts val="0"/>
              </a:spcBef>
              <a:spcAft>
                <a:spcPts val="0"/>
              </a:spcAft>
              <a:buSzPts val="2400"/>
              <a:buChar char="●"/>
            </a:pPr>
            <a:r>
              <a:rPr lang="en" sz="2400"/>
              <a:t>Listers’ ML Tools:</a:t>
            </a:r>
            <a:endParaRPr sz="2400"/>
          </a:p>
          <a:p>
            <a:pPr marL="914400" lvl="1" indent="-381000" algn="l" rtl="0">
              <a:spcBef>
                <a:spcPts val="1000"/>
              </a:spcBef>
              <a:spcAft>
                <a:spcPts val="0"/>
              </a:spcAft>
              <a:buSzPts val="2400"/>
              <a:buChar char="○"/>
            </a:pPr>
            <a:r>
              <a:rPr lang="en" sz="2400"/>
              <a:t>PriceLabs</a:t>
            </a:r>
            <a:endParaRPr sz="2400"/>
          </a:p>
          <a:p>
            <a:pPr marL="914400" lvl="1" indent="-381000" algn="l" rtl="0">
              <a:spcBef>
                <a:spcPts val="0"/>
              </a:spcBef>
              <a:spcAft>
                <a:spcPts val="0"/>
              </a:spcAft>
              <a:buSzPts val="2400"/>
              <a:buChar char="○"/>
            </a:pPr>
            <a:r>
              <a:rPr lang="en" sz="2400"/>
              <a:t>Airbnb Smart Pricing</a:t>
            </a:r>
            <a:endParaRPr sz="2400"/>
          </a:p>
          <a:p>
            <a:pPr marL="914400" lvl="1" indent="-381000" algn="l" rtl="0">
              <a:spcBef>
                <a:spcPts val="0"/>
              </a:spcBef>
              <a:spcAft>
                <a:spcPts val="0"/>
              </a:spcAft>
              <a:buSzPts val="2400"/>
              <a:buChar char="○"/>
            </a:pPr>
            <a:r>
              <a:rPr lang="en" sz="2400"/>
              <a:t>…and more</a:t>
            </a:r>
            <a:endParaRPr sz="2400"/>
          </a:p>
          <a:p>
            <a:pPr marL="457200" lvl="0" indent="-381000" algn="l" rtl="0">
              <a:spcBef>
                <a:spcPts val="0"/>
              </a:spcBef>
              <a:spcAft>
                <a:spcPts val="0"/>
              </a:spcAft>
              <a:buSzPts val="2400"/>
              <a:buChar char="●"/>
            </a:pPr>
            <a:r>
              <a:rPr lang="en" sz="2400"/>
              <a:t>Maximize profitability</a:t>
            </a:r>
            <a:endParaRPr sz="2400"/>
          </a:p>
          <a:p>
            <a:pPr marL="457200" lvl="0" indent="-381000" algn="l" rtl="0">
              <a:spcBef>
                <a:spcPts val="1000"/>
              </a:spcBef>
              <a:spcAft>
                <a:spcPts val="1000"/>
              </a:spcAft>
              <a:buSzPts val="2400"/>
              <a:buChar char="●"/>
            </a:pPr>
            <a:r>
              <a:rPr lang="en" sz="2400"/>
              <a:t>No transparency</a:t>
            </a:r>
            <a:endParaRPr sz="2400"/>
          </a:p>
        </p:txBody>
      </p:sp>
      <p:pic>
        <p:nvPicPr>
          <p:cNvPr id="723" name="Google Shape;723;p61"/>
          <p:cNvPicPr preferRelativeResize="0"/>
          <p:nvPr/>
        </p:nvPicPr>
        <p:blipFill>
          <a:blip r:embed="rId5">
            <a:alphaModFix/>
          </a:blip>
          <a:stretch>
            <a:fillRect/>
          </a:stretch>
        </p:blipFill>
        <p:spPr>
          <a:xfrm>
            <a:off x="4876875" y="970900"/>
            <a:ext cx="3379949" cy="1901221"/>
          </a:xfrm>
          <a:prstGeom prst="rect">
            <a:avLst/>
          </a:prstGeom>
          <a:noFill/>
          <a:ln>
            <a:noFill/>
          </a:ln>
        </p:spPr>
      </p:pic>
      <p:pic>
        <p:nvPicPr>
          <p:cNvPr id="724" name="Google Shape;724;p61"/>
          <p:cNvPicPr preferRelativeResize="0"/>
          <p:nvPr/>
        </p:nvPicPr>
        <p:blipFill>
          <a:blip r:embed="rId6">
            <a:alphaModFix/>
          </a:blip>
          <a:stretch>
            <a:fillRect/>
          </a:stretch>
        </p:blipFill>
        <p:spPr>
          <a:xfrm>
            <a:off x="4876875" y="3028300"/>
            <a:ext cx="3379949" cy="1901213"/>
          </a:xfrm>
          <a:prstGeom prst="rect">
            <a:avLst/>
          </a:prstGeom>
          <a:noFill/>
          <a:ln>
            <a:noFill/>
          </a:ln>
        </p:spPr>
      </p:pic>
      <p:pic>
        <p:nvPicPr>
          <p:cNvPr id="2" name="Problem Statemen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14224" y="4726313"/>
            <a:ext cx="406400" cy="4064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513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62"/>
          <p:cNvSpPr txBox="1">
            <a:spLocks noGrp="1"/>
          </p:cNvSpPr>
          <p:nvPr>
            <p:ph type="title"/>
          </p:nvPr>
        </p:nvSpPr>
        <p:spPr>
          <a:xfrm>
            <a:off x="2874600" y="498950"/>
            <a:ext cx="33948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End-to-End Pipeline</a:t>
            </a:r>
            <a:endParaRPr/>
          </a:p>
        </p:txBody>
      </p:sp>
      <p:grpSp>
        <p:nvGrpSpPr>
          <p:cNvPr id="730" name="Google Shape;730;p62"/>
          <p:cNvGrpSpPr/>
          <p:nvPr/>
        </p:nvGrpSpPr>
        <p:grpSpPr>
          <a:xfrm>
            <a:off x="0" y="1189989"/>
            <a:ext cx="2214600" cy="3217636"/>
            <a:chOff x="0" y="1189989"/>
            <a:chExt cx="2214600" cy="3217636"/>
          </a:xfrm>
        </p:grpSpPr>
        <p:sp>
          <p:nvSpPr>
            <p:cNvPr id="731" name="Google Shape;731;p62"/>
            <p:cNvSpPr/>
            <p:nvPr/>
          </p:nvSpPr>
          <p:spPr>
            <a:xfrm>
              <a:off x="0" y="1189989"/>
              <a:ext cx="2214600" cy="669000"/>
            </a:xfrm>
            <a:prstGeom prst="homePlate">
              <a:avLst>
                <a:gd name="adj" fmla="val 50000"/>
              </a:avLst>
            </a:prstGeom>
            <a:solidFill>
              <a:srgbClr val="783F0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EDA</a:t>
              </a:r>
              <a:endParaRPr>
                <a:solidFill>
                  <a:srgbClr val="FFFFFF"/>
                </a:solidFill>
                <a:latin typeface="Roboto"/>
                <a:ea typeface="Roboto"/>
                <a:cs typeface="Roboto"/>
                <a:sym typeface="Roboto"/>
              </a:endParaRPr>
            </a:p>
          </p:txBody>
        </p:sp>
        <p:sp>
          <p:nvSpPr>
            <p:cNvPr id="732" name="Google Shape;732;p62"/>
            <p:cNvSpPr txBox="1"/>
            <p:nvPr/>
          </p:nvSpPr>
          <p:spPr>
            <a:xfrm>
              <a:off x="213825" y="2057125"/>
              <a:ext cx="1624500" cy="23505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Descriptive Statistics</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Univariate and bivariate analysis</a:t>
              </a:r>
              <a:endParaRPr sz="1300">
                <a:solidFill>
                  <a:schemeClr val="accent3"/>
                </a:solidFill>
                <a:latin typeface="Roboto"/>
                <a:ea typeface="Roboto"/>
                <a:cs typeface="Roboto"/>
                <a:sym typeface="Roboto"/>
              </a:endParaRPr>
            </a:p>
          </p:txBody>
        </p:sp>
      </p:grpSp>
      <p:grpSp>
        <p:nvGrpSpPr>
          <p:cNvPr id="733" name="Google Shape;733;p62"/>
          <p:cNvGrpSpPr/>
          <p:nvPr/>
        </p:nvGrpSpPr>
        <p:grpSpPr>
          <a:xfrm>
            <a:off x="1838325" y="1189775"/>
            <a:ext cx="2064000" cy="3217850"/>
            <a:chOff x="1838325" y="1189775"/>
            <a:chExt cx="2064000" cy="3217850"/>
          </a:xfrm>
        </p:grpSpPr>
        <p:sp>
          <p:nvSpPr>
            <p:cNvPr id="734" name="Google Shape;734;p62"/>
            <p:cNvSpPr/>
            <p:nvPr/>
          </p:nvSpPr>
          <p:spPr>
            <a:xfrm>
              <a:off x="1838325" y="1189775"/>
              <a:ext cx="2064000" cy="669000"/>
            </a:xfrm>
            <a:prstGeom prst="chevron">
              <a:avLst>
                <a:gd name="adj" fmla="val 50000"/>
              </a:avLst>
            </a:prstGeom>
            <a:solidFill>
              <a:srgbClr val="B45F0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Feature Engineering</a:t>
              </a:r>
              <a:endParaRPr>
                <a:solidFill>
                  <a:srgbClr val="FFFFFF"/>
                </a:solidFill>
                <a:latin typeface="Roboto"/>
                <a:ea typeface="Roboto"/>
                <a:cs typeface="Roboto"/>
                <a:sym typeface="Roboto"/>
              </a:endParaRPr>
            </a:p>
          </p:txBody>
        </p:sp>
        <p:sp>
          <p:nvSpPr>
            <p:cNvPr id="735" name="Google Shape;735;p62"/>
            <p:cNvSpPr txBox="1"/>
            <p:nvPr/>
          </p:nvSpPr>
          <p:spPr>
            <a:xfrm>
              <a:off x="1892250" y="2057125"/>
              <a:ext cx="1624500" cy="23505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New feature creation</a:t>
              </a:r>
              <a:endParaRPr sz="1300">
                <a:solidFill>
                  <a:schemeClr val="accent3"/>
                </a:solidFill>
                <a:latin typeface="Roboto"/>
                <a:ea typeface="Roboto"/>
                <a:cs typeface="Roboto"/>
                <a:sym typeface="Roboto"/>
              </a:endParaRPr>
            </a:p>
          </p:txBody>
        </p:sp>
      </p:grpSp>
      <p:grpSp>
        <p:nvGrpSpPr>
          <p:cNvPr id="736" name="Google Shape;736;p62"/>
          <p:cNvGrpSpPr/>
          <p:nvPr/>
        </p:nvGrpSpPr>
        <p:grpSpPr>
          <a:xfrm>
            <a:off x="3516750" y="1189775"/>
            <a:ext cx="2064000" cy="3217850"/>
            <a:chOff x="3516750" y="1189775"/>
            <a:chExt cx="2064000" cy="3217850"/>
          </a:xfrm>
        </p:grpSpPr>
        <p:sp>
          <p:nvSpPr>
            <p:cNvPr id="737" name="Google Shape;737;p62"/>
            <p:cNvSpPr/>
            <p:nvPr/>
          </p:nvSpPr>
          <p:spPr>
            <a:xfrm>
              <a:off x="3516750" y="1189775"/>
              <a:ext cx="2064000" cy="669000"/>
            </a:xfrm>
            <a:prstGeom prst="chevron">
              <a:avLst>
                <a:gd name="adj" fmla="val 50000"/>
              </a:avLst>
            </a:prstGeom>
            <a:solidFill>
              <a:srgbClr val="E6913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Preprocessing</a:t>
              </a:r>
              <a:endParaRPr>
                <a:solidFill>
                  <a:srgbClr val="FFFFFF"/>
                </a:solidFill>
                <a:latin typeface="Roboto"/>
                <a:ea typeface="Roboto"/>
                <a:cs typeface="Roboto"/>
                <a:sym typeface="Roboto"/>
              </a:endParaRPr>
            </a:p>
          </p:txBody>
        </p:sp>
        <p:sp>
          <p:nvSpPr>
            <p:cNvPr id="738" name="Google Shape;738;p62"/>
            <p:cNvSpPr txBox="1"/>
            <p:nvPr/>
          </p:nvSpPr>
          <p:spPr>
            <a:xfrm>
              <a:off x="3570850" y="2057125"/>
              <a:ext cx="1787700" cy="2350500"/>
            </a:xfrm>
            <a:prstGeom prst="rect">
              <a:avLst/>
            </a:prstGeom>
            <a:noFill/>
            <a:ln>
              <a:noFill/>
            </a:ln>
          </p:spPr>
          <p:txBody>
            <a:bodyPr spcFirstLastPara="1" wrap="square" lIns="91425" tIns="91425" rIns="91425" bIns="91425" anchor="t" anchorCtr="0">
              <a:normAutofit lnSpcReduction="10000"/>
            </a:bodyPr>
            <a:lstStyle/>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Feature removal</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Missing values resolution</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Numerical feature standardization</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Categorical feature encoding</a:t>
              </a:r>
              <a:endParaRPr sz="1300">
                <a:solidFill>
                  <a:schemeClr val="accent3"/>
                </a:solidFill>
                <a:latin typeface="Roboto"/>
                <a:ea typeface="Roboto"/>
                <a:cs typeface="Roboto"/>
                <a:sym typeface="Roboto"/>
              </a:endParaRPr>
            </a:p>
          </p:txBody>
        </p:sp>
      </p:grpSp>
      <p:grpSp>
        <p:nvGrpSpPr>
          <p:cNvPr id="739" name="Google Shape;739;p62"/>
          <p:cNvGrpSpPr/>
          <p:nvPr/>
        </p:nvGrpSpPr>
        <p:grpSpPr>
          <a:xfrm>
            <a:off x="6874025" y="1189775"/>
            <a:ext cx="2064000" cy="3217850"/>
            <a:chOff x="6874025" y="1189775"/>
            <a:chExt cx="2064000" cy="3217850"/>
          </a:xfrm>
        </p:grpSpPr>
        <p:sp>
          <p:nvSpPr>
            <p:cNvPr id="740" name="Google Shape;740;p62"/>
            <p:cNvSpPr/>
            <p:nvPr/>
          </p:nvSpPr>
          <p:spPr>
            <a:xfrm>
              <a:off x="6874025" y="1189775"/>
              <a:ext cx="2064000" cy="669000"/>
            </a:xfrm>
            <a:prstGeom prst="chevron">
              <a:avLst>
                <a:gd name="adj" fmla="val 50000"/>
              </a:avLst>
            </a:prstGeom>
            <a:solidFill>
              <a:srgbClr val="F1C23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Evaluation and Deployment</a:t>
              </a:r>
              <a:endParaRPr>
                <a:solidFill>
                  <a:srgbClr val="FFFFFF"/>
                </a:solidFill>
                <a:latin typeface="Roboto"/>
                <a:ea typeface="Roboto"/>
                <a:cs typeface="Roboto"/>
                <a:sym typeface="Roboto"/>
              </a:endParaRPr>
            </a:p>
          </p:txBody>
        </p:sp>
        <p:sp>
          <p:nvSpPr>
            <p:cNvPr id="741" name="Google Shape;741;p62"/>
            <p:cNvSpPr txBox="1"/>
            <p:nvPr/>
          </p:nvSpPr>
          <p:spPr>
            <a:xfrm>
              <a:off x="7183850" y="2057125"/>
              <a:ext cx="1624500" cy="23505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Test set performance metric(s) evaluation</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Optimal model selection</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App development</a:t>
              </a:r>
              <a:endParaRPr sz="1300">
                <a:solidFill>
                  <a:schemeClr val="accent3"/>
                </a:solidFill>
                <a:latin typeface="Roboto"/>
                <a:ea typeface="Roboto"/>
                <a:cs typeface="Roboto"/>
                <a:sym typeface="Roboto"/>
              </a:endParaRPr>
            </a:p>
          </p:txBody>
        </p:sp>
      </p:grpSp>
      <p:grpSp>
        <p:nvGrpSpPr>
          <p:cNvPr id="742" name="Google Shape;742;p62"/>
          <p:cNvGrpSpPr/>
          <p:nvPr/>
        </p:nvGrpSpPr>
        <p:grpSpPr>
          <a:xfrm>
            <a:off x="5195350" y="1189775"/>
            <a:ext cx="2064000" cy="3217850"/>
            <a:chOff x="5195350" y="1189775"/>
            <a:chExt cx="2064000" cy="3217850"/>
          </a:xfrm>
        </p:grpSpPr>
        <p:sp>
          <p:nvSpPr>
            <p:cNvPr id="743" name="Google Shape;743;p62"/>
            <p:cNvSpPr/>
            <p:nvPr/>
          </p:nvSpPr>
          <p:spPr>
            <a:xfrm>
              <a:off x="5195350" y="1189775"/>
              <a:ext cx="2064000" cy="669000"/>
            </a:xfrm>
            <a:prstGeom prst="chevron">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Roboto"/>
                  <a:ea typeface="Roboto"/>
                  <a:cs typeface="Roboto"/>
                  <a:sym typeface="Roboto"/>
                </a:rPr>
                <a:t>Model Training</a:t>
              </a:r>
              <a:endParaRPr>
                <a:solidFill>
                  <a:srgbClr val="FFFFFF"/>
                </a:solidFill>
                <a:latin typeface="Roboto"/>
                <a:ea typeface="Roboto"/>
                <a:cs typeface="Roboto"/>
                <a:sym typeface="Roboto"/>
              </a:endParaRPr>
            </a:p>
          </p:txBody>
        </p:sp>
        <p:sp>
          <p:nvSpPr>
            <p:cNvPr id="744" name="Google Shape;744;p62"/>
            <p:cNvSpPr txBox="1"/>
            <p:nvPr/>
          </p:nvSpPr>
          <p:spPr>
            <a:xfrm>
              <a:off x="5249525" y="2057125"/>
              <a:ext cx="1871100" cy="2350500"/>
            </a:xfrm>
            <a:prstGeom prst="rect">
              <a:avLst/>
            </a:prstGeom>
            <a:noFill/>
            <a:ln>
              <a:noFill/>
            </a:ln>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Data set partitioning</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Hyperparameter tuning</a:t>
              </a:r>
              <a:endParaRPr sz="1300">
                <a:solidFill>
                  <a:schemeClr val="accent3"/>
                </a:solidFill>
                <a:latin typeface="Roboto"/>
                <a:ea typeface="Roboto"/>
                <a:cs typeface="Roboto"/>
                <a:sym typeface="Roboto"/>
              </a:endParaRPr>
            </a:p>
            <a:p>
              <a:pPr marL="457200" lvl="0" indent="-311150" algn="l" rtl="0">
                <a:lnSpc>
                  <a:spcPct val="115000"/>
                </a:lnSpc>
                <a:spcBef>
                  <a:spcPts val="0"/>
                </a:spcBef>
                <a:spcAft>
                  <a:spcPts val="0"/>
                </a:spcAft>
                <a:buClr>
                  <a:schemeClr val="accent3"/>
                </a:buClr>
                <a:buSzPts val="1300"/>
                <a:buFont typeface="Roboto"/>
                <a:buChar char="●"/>
              </a:pPr>
              <a:r>
                <a:rPr lang="en" sz="1300">
                  <a:solidFill>
                    <a:schemeClr val="accent3"/>
                  </a:solidFill>
                  <a:latin typeface="Roboto"/>
                  <a:ea typeface="Roboto"/>
                  <a:cs typeface="Roboto"/>
                  <a:sym typeface="Roboto"/>
                </a:rPr>
                <a:t>Cross-Validation</a:t>
              </a:r>
              <a:endParaRPr sz="1300">
                <a:solidFill>
                  <a:schemeClr val="accent3"/>
                </a:solidFill>
                <a:latin typeface="Roboto"/>
                <a:ea typeface="Roboto"/>
                <a:cs typeface="Roboto"/>
                <a:sym typeface="Roboto"/>
              </a:endParaRPr>
            </a:p>
          </p:txBody>
        </p:sp>
      </p:grpSp>
      <p:pic>
        <p:nvPicPr>
          <p:cNvPr id="2" name="Pipeline Overview">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05150" y="4680961"/>
            <a:ext cx="406400" cy="4064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5551"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8"/>
        <p:cNvGrpSpPr/>
        <p:nvPr/>
      </p:nvGrpSpPr>
      <p:grpSpPr>
        <a:xfrm>
          <a:off x="0" y="0"/>
          <a:ext cx="0" cy="0"/>
          <a:chOff x="0" y="0"/>
          <a:chExt cx="0" cy="0"/>
        </a:xfrm>
      </p:grpSpPr>
      <p:sp>
        <p:nvSpPr>
          <p:cNvPr id="749" name="Google Shape;749;p63"/>
          <p:cNvSpPr txBox="1">
            <a:spLocks noGrp="1"/>
          </p:cNvSpPr>
          <p:nvPr>
            <p:ph type="title"/>
          </p:nvPr>
        </p:nvSpPr>
        <p:spPr>
          <a:xfrm>
            <a:off x="586525" y="3641804"/>
            <a:ext cx="2525700" cy="8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18,627</a:t>
            </a:r>
            <a:endParaRPr/>
          </a:p>
        </p:txBody>
      </p:sp>
      <p:sp>
        <p:nvSpPr>
          <p:cNvPr id="750" name="Google Shape;750;p63"/>
          <p:cNvSpPr txBox="1">
            <a:spLocks noGrp="1"/>
          </p:cNvSpPr>
          <p:nvPr>
            <p:ph type="subTitle" idx="1"/>
          </p:nvPr>
        </p:nvSpPr>
        <p:spPr>
          <a:xfrm>
            <a:off x="586615" y="4591945"/>
            <a:ext cx="2525700" cy="39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Unique Listings</a:t>
            </a:r>
            <a:endParaRPr/>
          </a:p>
        </p:txBody>
      </p:sp>
      <p:sp>
        <p:nvSpPr>
          <p:cNvPr id="751" name="Google Shape;751;p63"/>
          <p:cNvSpPr txBox="1">
            <a:spLocks noGrp="1"/>
          </p:cNvSpPr>
          <p:nvPr>
            <p:ph type="title" idx="2"/>
          </p:nvPr>
        </p:nvSpPr>
        <p:spPr>
          <a:xfrm>
            <a:off x="3309056" y="3632195"/>
            <a:ext cx="2525700" cy="8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74</a:t>
            </a:r>
            <a:endParaRPr dirty="0"/>
          </a:p>
        </p:txBody>
      </p:sp>
      <p:sp>
        <p:nvSpPr>
          <p:cNvPr id="752" name="Google Shape;752;p63"/>
          <p:cNvSpPr txBox="1">
            <a:spLocks noGrp="1"/>
          </p:cNvSpPr>
          <p:nvPr>
            <p:ph type="subTitle" idx="3"/>
          </p:nvPr>
        </p:nvSpPr>
        <p:spPr>
          <a:xfrm>
            <a:off x="3309146" y="4580195"/>
            <a:ext cx="2525700" cy="39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Initial Features</a:t>
            </a:r>
            <a:endParaRPr/>
          </a:p>
        </p:txBody>
      </p:sp>
      <p:sp>
        <p:nvSpPr>
          <p:cNvPr id="753" name="Google Shape;753;p63"/>
          <p:cNvSpPr txBox="1">
            <a:spLocks noGrp="1"/>
          </p:cNvSpPr>
          <p:nvPr>
            <p:ph type="title" idx="4"/>
          </p:nvPr>
        </p:nvSpPr>
        <p:spPr>
          <a:xfrm>
            <a:off x="6031679" y="3632195"/>
            <a:ext cx="2525700" cy="83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$320.23</a:t>
            </a:r>
            <a:endParaRPr dirty="0"/>
          </a:p>
        </p:txBody>
      </p:sp>
      <p:sp>
        <p:nvSpPr>
          <p:cNvPr id="754" name="Google Shape;754;p63"/>
          <p:cNvSpPr txBox="1">
            <a:spLocks noGrp="1"/>
          </p:cNvSpPr>
          <p:nvPr>
            <p:ph type="subTitle" idx="5"/>
          </p:nvPr>
        </p:nvSpPr>
        <p:spPr>
          <a:xfrm>
            <a:off x="6031768" y="4580195"/>
            <a:ext cx="2525700" cy="39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Average Home Price per Night</a:t>
            </a:r>
            <a:endParaRPr dirty="0"/>
          </a:p>
        </p:txBody>
      </p:sp>
      <p:sp>
        <p:nvSpPr>
          <p:cNvPr id="755" name="Google Shape;755;p63"/>
          <p:cNvSpPr txBox="1">
            <a:spLocks noGrp="1"/>
          </p:cNvSpPr>
          <p:nvPr>
            <p:ph type="title" idx="2"/>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a:t>Exploratory Data Analysis</a:t>
            </a:r>
            <a:endParaRPr sz="3300"/>
          </a:p>
          <a:p>
            <a:pPr marL="0" lvl="0" indent="0" algn="ctr" rtl="0">
              <a:spcBef>
                <a:spcPts val="0"/>
              </a:spcBef>
              <a:spcAft>
                <a:spcPts val="0"/>
              </a:spcAft>
              <a:buNone/>
            </a:pPr>
            <a:r>
              <a:rPr lang="en" sz="2400"/>
              <a:t>Data Description</a:t>
            </a:r>
            <a:endParaRPr sz="2400"/>
          </a:p>
        </p:txBody>
      </p:sp>
      <p:pic>
        <p:nvPicPr>
          <p:cNvPr id="756" name="Google Shape;756;p63"/>
          <p:cNvPicPr preferRelativeResize="0"/>
          <p:nvPr/>
        </p:nvPicPr>
        <p:blipFill>
          <a:blip r:embed="rId5">
            <a:alphaModFix/>
          </a:blip>
          <a:stretch>
            <a:fillRect/>
          </a:stretch>
        </p:blipFill>
        <p:spPr>
          <a:xfrm>
            <a:off x="6210923" y="1562125"/>
            <a:ext cx="2667352" cy="1959687"/>
          </a:xfrm>
          <a:prstGeom prst="rect">
            <a:avLst/>
          </a:prstGeom>
          <a:noFill/>
          <a:ln>
            <a:noFill/>
          </a:ln>
        </p:spPr>
      </p:pic>
      <p:pic>
        <p:nvPicPr>
          <p:cNvPr id="757" name="Google Shape;757;p63"/>
          <p:cNvPicPr preferRelativeResize="0"/>
          <p:nvPr/>
        </p:nvPicPr>
        <p:blipFill>
          <a:blip r:embed="rId6">
            <a:alphaModFix/>
          </a:blip>
          <a:stretch>
            <a:fillRect/>
          </a:stretch>
        </p:blipFill>
        <p:spPr>
          <a:xfrm>
            <a:off x="250150" y="1496650"/>
            <a:ext cx="2862072" cy="1938823"/>
          </a:xfrm>
          <a:prstGeom prst="rect">
            <a:avLst/>
          </a:prstGeom>
          <a:noFill/>
          <a:ln>
            <a:noFill/>
          </a:ln>
        </p:spPr>
      </p:pic>
      <p:pic>
        <p:nvPicPr>
          <p:cNvPr id="758" name="Google Shape;758;p63"/>
          <p:cNvPicPr preferRelativeResize="0"/>
          <p:nvPr/>
        </p:nvPicPr>
        <p:blipFill>
          <a:blip r:embed="rId7">
            <a:alphaModFix/>
          </a:blip>
          <a:stretch>
            <a:fillRect/>
          </a:stretch>
        </p:blipFill>
        <p:spPr>
          <a:xfrm>
            <a:off x="3140988" y="1865313"/>
            <a:ext cx="2862073" cy="1477199"/>
          </a:xfrm>
          <a:prstGeom prst="rect">
            <a:avLst/>
          </a:prstGeom>
          <a:noFill/>
          <a:ln>
            <a:noFill/>
          </a:ln>
        </p:spPr>
      </p:pic>
      <p:sp>
        <p:nvSpPr>
          <p:cNvPr id="759" name="Google Shape;759;p63"/>
          <p:cNvSpPr txBox="1">
            <a:spLocks noGrp="1"/>
          </p:cNvSpPr>
          <p:nvPr>
            <p:ph type="title" idx="2"/>
          </p:nvPr>
        </p:nvSpPr>
        <p:spPr>
          <a:xfrm>
            <a:off x="500650" y="1065250"/>
            <a:ext cx="2220600" cy="4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300"/>
              <a:t>Count by Property Type</a:t>
            </a:r>
            <a:endParaRPr sz="1300"/>
          </a:p>
        </p:txBody>
      </p:sp>
      <p:sp>
        <p:nvSpPr>
          <p:cNvPr id="760" name="Google Shape;760;p63"/>
          <p:cNvSpPr txBox="1">
            <a:spLocks noGrp="1"/>
          </p:cNvSpPr>
          <p:nvPr>
            <p:ph type="title" idx="2"/>
          </p:nvPr>
        </p:nvSpPr>
        <p:spPr>
          <a:xfrm>
            <a:off x="3224300" y="1397400"/>
            <a:ext cx="2220600" cy="4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300"/>
              <a:t>Average Rate by Property Type</a:t>
            </a:r>
            <a:endParaRPr sz="1300"/>
          </a:p>
        </p:txBody>
      </p:sp>
      <p:sp>
        <p:nvSpPr>
          <p:cNvPr id="761" name="Google Shape;761;p63"/>
          <p:cNvSpPr txBox="1">
            <a:spLocks noGrp="1"/>
          </p:cNvSpPr>
          <p:nvPr>
            <p:ph type="title" idx="2"/>
          </p:nvPr>
        </p:nvSpPr>
        <p:spPr>
          <a:xfrm>
            <a:off x="6507650" y="970900"/>
            <a:ext cx="2220600" cy="591300"/>
          </a:xfrm>
          <a:prstGeom prst="rect">
            <a:avLst/>
          </a:prstGeom>
          <a:solidFill>
            <a:srgbClr val="292C35"/>
          </a:solidFill>
        </p:spPr>
        <p:txBody>
          <a:bodyPr spcFirstLastPara="1" wrap="square" lIns="91425" tIns="91425" rIns="91425" bIns="91425" anchor="ctr" anchorCtr="0">
            <a:noAutofit/>
          </a:bodyPr>
          <a:lstStyle/>
          <a:p>
            <a:pPr marL="0" lvl="0" indent="0" algn="l" rtl="0">
              <a:spcBef>
                <a:spcPts val="0"/>
              </a:spcBef>
              <a:spcAft>
                <a:spcPts val="0"/>
              </a:spcAft>
              <a:buNone/>
            </a:pPr>
            <a:r>
              <a:rPr lang="en" sz="1300"/>
              <a:t>Distribution of Price</a:t>
            </a:r>
            <a:endParaRPr sz="1300"/>
          </a:p>
          <a:p>
            <a:pPr marL="0" lvl="0" indent="0" algn="l" rtl="0">
              <a:spcBef>
                <a:spcPts val="0"/>
              </a:spcBef>
              <a:spcAft>
                <a:spcPts val="0"/>
              </a:spcAft>
              <a:buClr>
                <a:schemeClr val="dk1"/>
              </a:buClr>
              <a:buSzPts val="1100"/>
              <a:buFont typeface="Arial"/>
              <a:buNone/>
            </a:pPr>
            <a:r>
              <a:rPr lang="en" sz="1000"/>
              <a:t>Note: 386 observations had a price above $1,500</a:t>
            </a:r>
            <a:endParaRPr sz="1000"/>
          </a:p>
          <a:p>
            <a:pPr marL="0" lvl="0" indent="0" algn="l" rtl="0">
              <a:spcBef>
                <a:spcPts val="0"/>
              </a:spcBef>
              <a:spcAft>
                <a:spcPts val="0"/>
              </a:spcAft>
              <a:buNone/>
            </a:pPr>
            <a:endParaRPr sz="1300"/>
          </a:p>
        </p:txBody>
      </p:sp>
      <p:pic>
        <p:nvPicPr>
          <p:cNvPr id="19" name="Audio 18">
            <a:hlinkClick r:id="" action="ppaction://media"/>
            <a:extLst>
              <a:ext uri="{FF2B5EF4-FFF2-40B4-BE49-F238E27FC236}">
                <a16:creationId xmlns:a16="http://schemas.microsoft.com/office/drawing/2014/main" id="{70F4D8B6-EAEE-5C85-A5C1-C8650DD6E4A4}"/>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08306" t="-108306" r="-108306" b="-108306"/>
          <a:stretch>
            <a:fillRect/>
          </a:stretch>
        </p:blipFill>
        <p:spPr>
          <a:xfrm>
            <a:off x="8206450" y="4212737"/>
            <a:ext cx="1443349" cy="1443349"/>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82800"/>
    </mc:Choice>
    <mc:Fallback xmlns="">
      <p:transition spd="slow" advTm="82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64"/>
          <p:cNvSpPr txBox="1">
            <a:spLocks noGrp="1"/>
          </p:cNvSpPr>
          <p:nvPr>
            <p:ph type="title" idx="4294967295"/>
          </p:nvPr>
        </p:nvSpPr>
        <p:spPr>
          <a:xfrm>
            <a:off x="1271900" y="494175"/>
            <a:ext cx="6024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3200" dirty="0"/>
              <a:t>Feature Engineering &amp; Preprocessing</a:t>
            </a:r>
            <a:br>
              <a:rPr lang="en-US" sz="2800" dirty="0"/>
            </a:br>
            <a:endParaRPr dirty="0"/>
          </a:p>
        </p:txBody>
      </p:sp>
      <p:sp>
        <p:nvSpPr>
          <p:cNvPr id="767" name="Google Shape;767;p64"/>
          <p:cNvSpPr txBox="1">
            <a:spLocks noGrp="1"/>
          </p:cNvSpPr>
          <p:nvPr>
            <p:ph type="body" idx="4294967295"/>
          </p:nvPr>
        </p:nvSpPr>
        <p:spPr>
          <a:xfrm>
            <a:off x="313825" y="1331175"/>
            <a:ext cx="3160500" cy="34308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Clr>
                <a:schemeClr val="accent5"/>
              </a:buClr>
              <a:buSzPts val="2400"/>
              <a:buChar char="●"/>
            </a:pPr>
            <a:r>
              <a:rPr lang="en" sz="2400"/>
              <a:t>Handling missing and null values</a:t>
            </a:r>
            <a:endParaRPr sz="2400"/>
          </a:p>
          <a:p>
            <a:pPr marL="457200" lvl="0" indent="-381000" algn="l" rtl="0">
              <a:spcBef>
                <a:spcPts val="0"/>
              </a:spcBef>
              <a:spcAft>
                <a:spcPts val="0"/>
              </a:spcAft>
              <a:buClr>
                <a:schemeClr val="accent5"/>
              </a:buClr>
              <a:buSzPts val="2400"/>
              <a:buChar char="●"/>
            </a:pPr>
            <a:r>
              <a:rPr lang="en" sz="2400"/>
              <a:t>Feature creation</a:t>
            </a:r>
            <a:endParaRPr sz="2400"/>
          </a:p>
          <a:p>
            <a:pPr marL="914400" lvl="1" indent="-381000" algn="l" rtl="0">
              <a:spcBef>
                <a:spcPts val="0"/>
              </a:spcBef>
              <a:spcAft>
                <a:spcPts val="0"/>
              </a:spcAft>
              <a:buSzPts val="2400"/>
              <a:buChar char="○"/>
            </a:pPr>
            <a:r>
              <a:rPr lang="en" sz="2400"/>
              <a:t>Zip code</a:t>
            </a:r>
            <a:endParaRPr sz="2400"/>
          </a:p>
          <a:p>
            <a:pPr marL="914400" lvl="1" indent="-381000" algn="l" rtl="0">
              <a:spcBef>
                <a:spcPts val="0"/>
              </a:spcBef>
              <a:spcAft>
                <a:spcPts val="0"/>
              </a:spcAft>
              <a:buSzPts val="2400"/>
              <a:buChar char="○"/>
            </a:pPr>
            <a:r>
              <a:rPr lang="en" sz="2400"/>
              <a:t>Median income </a:t>
            </a:r>
            <a:endParaRPr sz="2400"/>
          </a:p>
          <a:p>
            <a:pPr marL="0" lvl="0" indent="0" algn="l" rtl="0">
              <a:spcBef>
                <a:spcPts val="0"/>
              </a:spcBef>
              <a:spcAft>
                <a:spcPts val="0"/>
              </a:spcAft>
              <a:buNone/>
            </a:pPr>
            <a:endParaRPr sz="2400"/>
          </a:p>
        </p:txBody>
      </p:sp>
      <p:sp>
        <p:nvSpPr>
          <p:cNvPr id="768" name="Google Shape;768;p64"/>
          <p:cNvSpPr txBox="1"/>
          <p:nvPr/>
        </p:nvSpPr>
        <p:spPr>
          <a:xfrm>
            <a:off x="2905800" y="1219861"/>
            <a:ext cx="3421500" cy="2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Abel"/>
                <a:ea typeface="Abel"/>
                <a:cs typeface="Abel"/>
                <a:sym typeface="Abel"/>
              </a:rPr>
              <a:t>Missing Values Evaluation</a:t>
            </a:r>
            <a:endParaRPr sz="1800">
              <a:solidFill>
                <a:schemeClr val="accent3"/>
              </a:solidFill>
              <a:latin typeface="Montserrat"/>
              <a:ea typeface="Montserrat"/>
              <a:cs typeface="Montserrat"/>
              <a:sym typeface="Montserrat"/>
            </a:endParaRPr>
          </a:p>
        </p:txBody>
      </p:sp>
      <p:sp>
        <p:nvSpPr>
          <p:cNvPr id="769" name="Google Shape;769;p64"/>
          <p:cNvSpPr txBox="1"/>
          <p:nvPr/>
        </p:nvSpPr>
        <p:spPr>
          <a:xfrm>
            <a:off x="5549863" y="1252549"/>
            <a:ext cx="3421500" cy="27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Abel"/>
                <a:ea typeface="Abel"/>
                <a:cs typeface="Abel"/>
                <a:sym typeface="Abel"/>
              </a:rPr>
              <a:t>Median Income by Zip Code</a:t>
            </a:r>
            <a:endParaRPr sz="1800">
              <a:solidFill>
                <a:schemeClr val="accent3"/>
              </a:solidFill>
              <a:latin typeface="Montserrat"/>
              <a:ea typeface="Montserrat"/>
              <a:cs typeface="Montserrat"/>
              <a:sym typeface="Montserrat"/>
            </a:endParaRPr>
          </a:p>
        </p:txBody>
      </p:sp>
      <p:pic>
        <p:nvPicPr>
          <p:cNvPr id="770" name="Google Shape;770;p64"/>
          <p:cNvPicPr preferRelativeResize="0"/>
          <p:nvPr/>
        </p:nvPicPr>
        <p:blipFill>
          <a:blip r:embed="rId5">
            <a:alphaModFix/>
          </a:blip>
          <a:stretch>
            <a:fillRect/>
          </a:stretch>
        </p:blipFill>
        <p:spPr>
          <a:xfrm>
            <a:off x="6078387" y="1603486"/>
            <a:ext cx="2441447" cy="3474370"/>
          </a:xfrm>
          <a:prstGeom prst="rect">
            <a:avLst/>
          </a:prstGeom>
          <a:noFill/>
          <a:ln>
            <a:noFill/>
          </a:ln>
        </p:spPr>
      </p:pic>
      <p:pic>
        <p:nvPicPr>
          <p:cNvPr id="771" name="Google Shape;771;p64"/>
          <p:cNvPicPr preferRelativeResize="0"/>
          <p:nvPr/>
        </p:nvPicPr>
        <p:blipFill>
          <a:blip r:embed="rId6">
            <a:alphaModFix/>
          </a:blip>
          <a:stretch>
            <a:fillRect/>
          </a:stretch>
        </p:blipFill>
        <p:spPr>
          <a:xfrm>
            <a:off x="3327677" y="1739625"/>
            <a:ext cx="2577749" cy="3288550"/>
          </a:xfrm>
          <a:prstGeom prst="rect">
            <a:avLst/>
          </a:prstGeom>
          <a:noFill/>
          <a:ln>
            <a:noFill/>
          </a:ln>
        </p:spPr>
      </p:pic>
      <p:pic>
        <p:nvPicPr>
          <p:cNvPr id="16" name="Audio 15">
            <a:hlinkClick r:id="" action="ppaction://media"/>
            <a:extLst>
              <a:ext uri="{FF2B5EF4-FFF2-40B4-BE49-F238E27FC236}">
                <a16:creationId xmlns:a16="http://schemas.microsoft.com/office/drawing/2014/main" id="{6520B7F1-F13F-5B6B-4661-6715CA6BCE4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8094932" y="4137940"/>
            <a:ext cx="1470485" cy="1470485"/>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62054"/>
    </mc:Choice>
    <mc:Fallback xmlns="">
      <p:transition spd="slow" advTm="62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65"/>
          <p:cNvSpPr txBox="1">
            <a:spLocks noGrp="1"/>
          </p:cNvSpPr>
          <p:nvPr>
            <p:ph type="title" idx="4294967295"/>
          </p:nvPr>
        </p:nvSpPr>
        <p:spPr>
          <a:xfrm>
            <a:off x="1271900" y="809325"/>
            <a:ext cx="6024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US" sz="3200" dirty="0"/>
              <a:t>Feature Engineering</a:t>
            </a:r>
            <a:endParaRPr sz="3200" dirty="0"/>
          </a:p>
          <a:p>
            <a:pPr marL="0" lvl="0" indent="0" algn="ctr" rtl="0">
              <a:spcBef>
                <a:spcPts val="0"/>
              </a:spcBef>
              <a:spcAft>
                <a:spcPts val="0"/>
              </a:spcAft>
              <a:buNone/>
            </a:pPr>
            <a:endParaRPr dirty="0"/>
          </a:p>
        </p:txBody>
      </p:sp>
      <p:sp>
        <p:nvSpPr>
          <p:cNvPr id="777" name="Google Shape;777;p65"/>
          <p:cNvSpPr txBox="1">
            <a:spLocks noGrp="1"/>
          </p:cNvSpPr>
          <p:nvPr>
            <p:ph type="body" idx="4294967295"/>
          </p:nvPr>
        </p:nvSpPr>
        <p:spPr>
          <a:xfrm>
            <a:off x="267925" y="960784"/>
            <a:ext cx="3487800" cy="348389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Weighted Review Score:</a:t>
            </a:r>
            <a:endParaRPr sz="2400" dirty="0"/>
          </a:p>
          <a:p>
            <a:pPr marL="0" lvl="0" indent="0" algn="l" rtl="0">
              <a:spcBef>
                <a:spcPts val="0"/>
              </a:spcBef>
              <a:spcAft>
                <a:spcPts val="0"/>
              </a:spcAft>
              <a:buNone/>
            </a:pPr>
            <a:endParaRPr sz="1500" i="1" dirty="0"/>
          </a:p>
          <a:p>
            <a:pPr marL="0" lvl="0" indent="0" algn="l" rtl="0">
              <a:spcBef>
                <a:spcPts val="0"/>
              </a:spcBef>
              <a:spcAft>
                <a:spcPts val="0"/>
              </a:spcAft>
              <a:buNone/>
            </a:pPr>
            <a:r>
              <a:rPr lang="en" sz="1500" i="1" dirty="0"/>
              <a:t>Review scores rating </a:t>
            </a:r>
            <a:r>
              <a:rPr lang="en" sz="1500" dirty="0"/>
              <a:t>and </a:t>
            </a:r>
            <a:r>
              <a:rPr lang="en" sz="1500" i="1" dirty="0"/>
              <a:t>number of reviews</a:t>
            </a:r>
            <a:r>
              <a:rPr lang="en" sz="1500" dirty="0"/>
              <a:t> multiplied</a:t>
            </a:r>
            <a:br>
              <a:rPr lang="en" sz="1500" dirty="0"/>
            </a:br>
            <a:br>
              <a:rPr lang="en" sz="1500" dirty="0"/>
            </a:br>
            <a:r>
              <a:rPr lang="en-US" sz="2400" dirty="0"/>
              <a:t>Sentiment:</a:t>
            </a:r>
          </a:p>
          <a:p>
            <a:pPr marL="0" lvl="0" indent="0" algn="l" rtl="0">
              <a:spcBef>
                <a:spcPts val="0"/>
              </a:spcBef>
              <a:spcAft>
                <a:spcPts val="0"/>
              </a:spcAft>
              <a:buNone/>
            </a:pPr>
            <a:endParaRPr lang="en-US" sz="1500" i="1" dirty="0"/>
          </a:p>
          <a:p>
            <a:pPr marL="0" lvl="0" indent="0" algn="l" rtl="0">
              <a:spcBef>
                <a:spcPts val="0"/>
              </a:spcBef>
              <a:spcAft>
                <a:spcPts val="0"/>
              </a:spcAft>
              <a:buNone/>
            </a:pPr>
            <a:r>
              <a:rPr lang="en-US" sz="1500" i="1" dirty="0"/>
              <a:t>Probability that host supplied text is positive</a:t>
            </a:r>
            <a:endParaRPr lang="en-US" sz="1500" dirty="0"/>
          </a:p>
          <a:p>
            <a:pPr marL="914400" lvl="0" indent="0" algn="l" rtl="0">
              <a:spcBef>
                <a:spcPts val="0"/>
              </a:spcBef>
              <a:spcAft>
                <a:spcPts val="0"/>
              </a:spcAft>
              <a:buNone/>
            </a:pPr>
            <a:endParaRPr lang="en-US" sz="2400" dirty="0"/>
          </a:p>
          <a:p>
            <a:pPr marL="0" lvl="0" indent="0" algn="l" rtl="0">
              <a:spcBef>
                <a:spcPts val="0"/>
              </a:spcBef>
              <a:spcAft>
                <a:spcPts val="0"/>
              </a:spcAft>
              <a:buNone/>
            </a:pPr>
            <a:endParaRPr sz="2400" dirty="0"/>
          </a:p>
          <a:p>
            <a:pPr marL="457200" lvl="0" indent="0" algn="l" rtl="0">
              <a:spcBef>
                <a:spcPts val="0"/>
              </a:spcBef>
              <a:spcAft>
                <a:spcPts val="0"/>
              </a:spcAft>
              <a:buNone/>
            </a:pPr>
            <a:endParaRPr sz="2400" dirty="0"/>
          </a:p>
          <a:p>
            <a:pPr marL="0" lvl="0" indent="0" algn="l" rtl="0">
              <a:spcBef>
                <a:spcPts val="0"/>
              </a:spcBef>
              <a:spcAft>
                <a:spcPts val="0"/>
              </a:spcAft>
              <a:buNone/>
            </a:pPr>
            <a:endParaRPr sz="2400" dirty="0"/>
          </a:p>
        </p:txBody>
      </p:sp>
      <p:pic>
        <p:nvPicPr>
          <p:cNvPr id="778" name="Google Shape;778;p65"/>
          <p:cNvPicPr preferRelativeResize="0"/>
          <p:nvPr/>
        </p:nvPicPr>
        <p:blipFill>
          <a:blip r:embed="rId5">
            <a:alphaModFix/>
          </a:blip>
          <a:stretch>
            <a:fillRect/>
          </a:stretch>
        </p:blipFill>
        <p:spPr>
          <a:xfrm>
            <a:off x="3755725" y="1331187"/>
            <a:ext cx="4878225" cy="3609225"/>
          </a:xfrm>
          <a:prstGeom prst="rect">
            <a:avLst/>
          </a:prstGeom>
          <a:noFill/>
          <a:ln>
            <a:noFill/>
          </a:ln>
        </p:spPr>
      </p:pic>
      <p:pic>
        <p:nvPicPr>
          <p:cNvPr id="10" name="Audio 9">
            <a:hlinkClick r:id="" action="ppaction://media"/>
            <a:extLst>
              <a:ext uri="{FF2B5EF4-FFF2-40B4-BE49-F238E27FC236}">
                <a16:creationId xmlns:a16="http://schemas.microsoft.com/office/drawing/2014/main" id="{25AE81AF-68EB-8C20-5373-D8E518F96BE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8025364" y="4076950"/>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6440"/>
    </mc:Choice>
    <mc:Fallback xmlns="">
      <p:transition spd="slow" advTm="364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66"/>
          <p:cNvSpPr txBox="1">
            <a:spLocks noGrp="1"/>
          </p:cNvSpPr>
          <p:nvPr>
            <p:ph type="title"/>
          </p:nvPr>
        </p:nvSpPr>
        <p:spPr>
          <a:xfrm>
            <a:off x="1996975" y="539500"/>
            <a:ext cx="51501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300"/>
              <a:t>Modeling</a:t>
            </a:r>
            <a:endParaRPr sz="3300"/>
          </a:p>
        </p:txBody>
      </p:sp>
      <p:sp>
        <p:nvSpPr>
          <p:cNvPr id="784" name="Google Shape;784;p66"/>
          <p:cNvSpPr txBox="1">
            <a:spLocks noGrp="1"/>
          </p:cNvSpPr>
          <p:nvPr>
            <p:ph type="body" idx="1"/>
          </p:nvPr>
        </p:nvSpPr>
        <p:spPr>
          <a:xfrm>
            <a:off x="5218050" y="970900"/>
            <a:ext cx="3618300" cy="3762600"/>
          </a:xfrm>
          <a:prstGeom prst="rect">
            <a:avLst/>
          </a:prstGeom>
        </p:spPr>
        <p:txBody>
          <a:bodyPr spcFirstLastPara="1" wrap="square" lIns="91425" tIns="91425" rIns="91425" bIns="91425" anchor="ctr" anchorCtr="0">
            <a:noAutofit/>
          </a:bodyPr>
          <a:lstStyle/>
          <a:p>
            <a:pPr marL="457200" lvl="0" indent="-381000" algn="l" rtl="0">
              <a:spcBef>
                <a:spcPts val="0"/>
              </a:spcBef>
              <a:spcAft>
                <a:spcPts val="0"/>
              </a:spcAft>
              <a:buSzPts val="2400"/>
              <a:buChar char="●"/>
            </a:pPr>
            <a:r>
              <a:rPr lang="en" sz="2400" dirty="0"/>
              <a:t>2 separate models</a:t>
            </a:r>
            <a:endParaRPr sz="2400" dirty="0"/>
          </a:p>
          <a:p>
            <a:pPr marL="457200" lvl="0" indent="-381000" algn="l" rtl="0">
              <a:spcBef>
                <a:spcPts val="0"/>
              </a:spcBef>
              <a:spcAft>
                <a:spcPts val="0"/>
              </a:spcAft>
              <a:buSzPts val="2400"/>
              <a:buChar char="●"/>
            </a:pPr>
            <a:r>
              <a:rPr lang="en" sz="2400" dirty="0"/>
              <a:t>Baseline modeling</a:t>
            </a:r>
            <a:endParaRPr sz="2400" dirty="0"/>
          </a:p>
          <a:p>
            <a:pPr marL="457200" lvl="0" indent="-381000" algn="l" rtl="0">
              <a:spcBef>
                <a:spcPts val="0"/>
              </a:spcBef>
              <a:spcAft>
                <a:spcPts val="0"/>
              </a:spcAft>
              <a:buSzPts val="2400"/>
              <a:buChar char="●"/>
            </a:pPr>
            <a:r>
              <a:rPr lang="en" sz="2400" dirty="0"/>
              <a:t>Hyperparameter Tuning with Cross Validation</a:t>
            </a:r>
            <a:endParaRPr sz="2400" dirty="0"/>
          </a:p>
          <a:p>
            <a:pPr marL="457200" lvl="0" indent="-381000" algn="l" rtl="0">
              <a:spcBef>
                <a:spcPts val="0"/>
              </a:spcBef>
              <a:spcAft>
                <a:spcPts val="0"/>
              </a:spcAft>
              <a:buSzPts val="2400"/>
              <a:buChar char="●"/>
            </a:pPr>
            <a:r>
              <a:rPr lang="en" sz="2400" dirty="0"/>
              <a:t>Performance Metrics: adjusted-R</a:t>
            </a:r>
            <a:r>
              <a:rPr lang="en" sz="2400" baseline="30000" dirty="0"/>
              <a:t>2</a:t>
            </a:r>
            <a:r>
              <a:rPr lang="en" sz="2400" dirty="0"/>
              <a:t>, RMSE, MAE</a:t>
            </a:r>
            <a:endParaRPr sz="2400" dirty="0"/>
          </a:p>
        </p:txBody>
      </p:sp>
      <p:pic>
        <p:nvPicPr>
          <p:cNvPr id="785" name="Google Shape;785;p66"/>
          <p:cNvPicPr preferRelativeResize="0"/>
          <p:nvPr/>
        </p:nvPicPr>
        <p:blipFill>
          <a:blip r:embed="rId5">
            <a:alphaModFix/>
          </a:blip>
          <a:stretch>
            <a:fillRect/>
          </a:stretch>
        </p:blipFill>
        <p:spPr>
          <a:xfrm>
            <a:off x="113100" y="1064325"/>
            <a:ext cx="5065777" cy="3870252"/>
          </a:xfrm>
          <a:prstGeom prst="rect">
            <a:avLst/>
          </a:prstGeom>
          <a:noFill/>
          <a:ln>
            <a:noFill/>
          </a:ln>
        </p:spPr>
      </p:pic>
      <p:pic>
        <p:nvPicPr>
          <p:cNvPr id="12" name="Audio 11">
            <a:hlinkClick r:id="" action="ppaction://media"/>
            <a:extLst>
              <a:ext uri="{FF2B5EF4-FFF2-40B4-BE49-F238E27FC236}">
                <a16:creationId xmlns:a16="http://schemas.microsoft.com/office/drawing/2014/main" id="{867DC3E8-D111-F72C-FE7A-88A14823C2C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8019005" y="4074950"/>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89005"/>
    </mc:Choice>
    <mc:Fallback xmlns="">
      <p:transition spd="slow" advTm="890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theme/theme1.xml><?xml version="1.0" encoding="utf-8"?>
<a:theme xmlns:a="http://schemas.openxmlformats.org/drawingml/2006/main" name="Custal Project Proposal by Slidesgo">
  <a:themeElements>
    <a:clrScheme name="Simple Light">
      <a:dk1>
        <a:srgbClr val="000000"/>
      </a:dk1>
      <a:lt1>
        <a:srgbClr val="FFFFFF"/>
      </a:lt1>
      <a:dk2>
        <a:srgbClr val="595959"/>
      </a:dk2>
      <a:lt2>
        <a:srgbClr val="EEEEEE"/>
      </a:lt2>
      <a:accent1>
        <a:srgbClr val="292C35"/>
      </a:accent1>
      <a:accent2>
        <a:srgbClr val="475972"/>
      </a:accent2>
      <a:accent3>
        <a:srgbClr val="E9E2C9"/>
      </a:accent3>
      <a:accent4>
        <a:srgbClr val="FFDD6B"/>
      </a:accent4>
      <a:accent5>
        <a:srgbClr val="DCAE52"/>
      </a:accent5>
      <a:accent6>
        <a:srgbClr val="AF7132"/>
      </a:accent6>
      <a:hlink>
        <a:srgbClr val="DCAE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150</TotalTime>
  <Words>1803</Words>
  <Application>Microsoft Macintosh PowerPoint</Application>
  <PresentationFormat>On-screen Show (16:9)</PresentationFormat>
  <Paragraphs>169</Paragraphs>
  <Slides>15</Slides>
  <Notes>15</Notes>
  <HiddenSlides>0</HiddenSlides>
  <MMClips>16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Rubik Medium</vt:lpstr>
      <vt:lpstr>Abel</vt:lpstr>
      <vt:lpstr>Arial</vt:lpstr>
      <vt:lpstr>Roboto Condensed Light</vt:lpstr>
      <vt:lpstr>Montserrat</vt:lpstr>
      <vt:lpstr>Roboto</vt:lpstr>
      <vt:lpstr>Custal Project Proposal by Slidesgo</vt:lpstr>
      <vt:lpstr>Fairbnb: A San Diego Airbnb Price Fairness Estimator</vt:lpstr>
      <vt:lpstr>Table of Contents</vt:lpstr>
      <vt:lpstr>Introduction and Background</vt:lpstr>
      <vt:lpstr>Problem Statement</vt:lpstr>
      <vt:lpstr>End-to-End Pipeline</vt:lpstr>
      <vt:lpstr>18,627</vt:lpstr>
      <vt:lpstr>Feature Engineering &amp; Preprocessing </vt:lpstr>
      <vt:lpstr>Feature Engineering </vt:lpstr>
      <vt:lpstr>Modeling</vt:lpstr>
      <vt:lpstr>Model Evaluation</vt:lpstr>
      <vt:lpstr>Notable Findings and Interpretation</vt:lpstr>
      <vt:lpstr>Discussion</vt:lpstr>
      <vt:lpstr>Final Application</vt:lpstr>
      <vt:lpstr>Conclusion and Next Steps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Fairbnb: A San Diego Airbnb Price Fairness Estimator</dc:title>
  <dc:creator>HunterBlum</dc:creator>
  <cp:lastModifiedBy>Kyle Esteban Cendreda Dalope</cp:lastModifiedBy>
  <cp:revision>6</cp:revision>
  <dcterms:modified xsi:type="dcterms:W3CDTF">2023-08-12T19:05:59Z</dcterms:modified>
</cp:coreProperties>
</file>